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10287000" cx="18288000"/>
  <p:notesSz cx="6858000" cy="9144000"/>
  <p:embeddedFontLst>
    <p:embeddedFont>
      <p:font typeface="Teko"/>
      <p:bold r:id="rId41"/>
    </p:embeddedFont>
    <p:embeddedFont>
      <p:font typeface="Montserrat"/>
      <p:regular r:id="rId42"/>
      <p:bold r:id="rId43"/>
      <p:italic r:id="rId44"/>
      <p:boldItalic r:id="rId45"/>
    </p:embeddedFont>
    <p:embeddedFont>
      <p:font typeface="Teko Medium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F5EABA-6F18-40B1-9982-75ABA08A1E06}">
  <a:tblStyle styleId="{4CF5EABA-6F18-40B1-9982-75ABA08A1E0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Montserrat-regular.fntdata"/><Relationship Id="rId41" Type="http://schemas.openxmlformats.org/officeDocument/2006/relationships/font" Target="fonts/Teko-bold.fntdata"/><Relationship Id="rId22" Type="http://schemas.openxmlformats.org/officeDocument/2006/relationships/slide" Target="slides/slide16.xml"/><Relationship Id="rId44" Type="http://schemas.openxmlformats.org/officeDocument/2006/relationships/font" Target="fonts/Montserrat-italic.fntdata"/><Relationship Id="rId21" Type="http://schemas.openxmlformats.org/officeDocument/2006/relationships/slide" Target="slides/slide15.xml"/><Relationship Id="rId43" Type="http://schemas.openxmlformats.org/officeDocument/2006/relationships/font" Target="fonts/Montserrat-bold.fntdata"/><Relationship Id="rId24" Type="http://schemas.openxmlformats.org/officeDocument/2006/relationships/slide" Target="slides/slide18.xml"/><Relationship Id="rId46" Type="http://schemas.openxmlformats.org/officeDocument/2006/relationships/font" Target="fonts/TekoMedium-regular.fntdata"/><Relationship Id="rId23" Type="http://schemas.openxmlformats.org/officeDocument/2006/relationships/slide" Target="slides/slide17.xml"/><Relationship Id="rId45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schemas.openxmlformats.org/officeDocument/2006/relationships/font" Target="fonts/TekoMedium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5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26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2.jpg"/><Relationship Id="rId5" Type="http://schemas.openxmlformats.org/officeDocument/2006/relationships/image" Target="../media/image10.jpg"/><Relationship Id="rId6" Type="http://schemas.openxmlformats.org/officeDocument/2006/relationships/image" Target="../media/image18.jpg"/><Relationship Id="rId7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8.jpg"/><Relationship Id="rId4" Type="http://schemas.openxmlformats.org/officeDocument/2006/relationships/image" Target="../media/image9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Relationship Id="rId4" Type="http://schemas.openxmlformats.org/officeDocument/2006/relationships/image" Target="../media/image5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9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Relationship Id="rId4" Type="http://schemas.openxmlformats.org/officeDocument/2006/relationships/image" Target="../media/image27.jpg"/><Relationship Id="rId10" Type="http://schemas.openxmlformats.org/officeDocument/2006/relationships/image" Target="../media/image29.jpg"/><Relationship Id="rId9" Type="http://schemas.openxmlformats.org/officeDocument/2006/relationships/image" Target="../media/image32.jpg"/><Relationship Id="rId5" Type="http://schemas.openxmlformats.org/officeDocument/2006/relationships/image" Target="../media/image73.jpg"/><Relationship Id="rId6" Type="http://schemas.openxmlformats.org/officeDocument/2006/relationships/image" Target="../media/image34.jpg"/><Relationship Id="rId7" Type="http://schemas.openxmlformats.org/officeDocument/2006/relationships/image" Target="../media/image31.jpg"/><Relationship Id="rId8" Type="http://schemas.openxmlformats.org/officeDocument/2006/relationships/image" Target="../media/image2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Relationship Id="rId4" Type="http://schemas.openxmlformats.org/officeDocument/2006/relationships/image" Target="../media/image33.jpg"/><Relationship Id="rId9" Type="http://schemas.openxmlformats.org/officeDocument/2006/relationships/image" Target="../media/image38.png"/><Relationship Id="rId5" Type="http://schemas.openxmlformats.org/officeDocument/2006/relationships/image" Target="../media/image46.png"/><Relationship Id="rId6" Type="http://schemas.openxmlformats.org/officeDocument/2006/relationships/image" Target="../media/image30.png"/><Relationship Id="rId7" Type="http://schemas.openxmlformats.org/officeDocument/2006/relationships/image" Target="../media/image36.png"/><Relationship Id="rId8" Type="http://schemas.openxmlformats.org/officeDocument/2006/relationships/image" Target="../media/image6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37.jpg"/><Relationship Id="rId5" Type="http://schemas.openxmlformats.org/officeDocument/2006/relationships/image" Target="../media/image8.jpg"/><Relationship Id="rId6" Type="http://schemas.openxmlformats.org/officeDocument/2006/relationships/image" Target="../media/image4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40" Type="http://schemas.openxmlformats.org/officeDocument/2006/relationships/image" Target="../media/image79.png"/><Relationship Id="rId20" Type="http://schemas.openxmlformats.org/officeDocument/2006/relationships/image" Target="../media/image64.png"/><Relationship Id="rId42" Type="http://schemas.openxmlformats.org/officeDocument/2006/relationships/image" Target="../media/image84.png"/><Relationship Id="rId41" Type="http://schemas.openxmlformats.org/officeDocument/2006/relationships/image" Target="../media/image82.png"/><Relationship Id="rId22" Type="http://schemas.openxmlformats.org/officeDocument/2006/relationships/image" Target="../media/image90.png"/><Relationship Id="rId21" Type="http://schemas.openxmlformats.org/officeDocument/2006/relationships/image" Target="../media/image63.png"/><Relationship Id="rId24" Type="http://schemas.openxmlformats.org/officeDocument/2006/relationships/image" Target="../media/image71.png"/><Relationship Id="rId23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Relationship Id="rId4" Type="http://schemas.openxmlformats.org/officeDocument/2006/relationships/image" Target="../media/image43.png"/><Relationship Id="rId9" Type="http://schemas.openxmlformats.org/officeDocument/2006/relationships/image" Target="../media/image68.png"/><Relationship Id="rId26" Type="http://schemas.openxmlformats.org/officeDocument/2006/relationships/image" Target="../media/image66.png"/><Relationship Id="rId25" Type="http://schemas.openxmlformats.org/officeDocument/2006/relationships/image" Target="../media/image67.png"/><Relationship Id="rId28" Type="http://schemas.openxmlformats.org/officeDocument/2006/relationships/image" Target="../media/image65.png"/><Relationship Id="rId27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44.png"/><Relationship Id="rId29" Type="http://schemas.openxmlformats.org/officeDocument/2006/relationships/image" Target="../media/image81.png"/><Relationship Id="rId7" Type="http://schemas.openxmlformats.org/officeDocument/2006/relationships/image" Target="../media/image89.png"/><Relationship Id="rId8" Type="http://schemas.openxmlformats.org/officeDocument/2006/relationships/image" Target="../media/image47.png"/><Relationship Id="rId31" Type="http://schemas.openxmlformats.org/officeDocument/2006/relationships/image" Target="../media/image85.png"/><Relationship Id="rId30" Type="http://schemas.openxmlformats.org/officeDocument/2006/relationships/image" Target="../media/image75.png"/><Relationship Id="rId11" Type="http://schemas.openxmlformats.org/officeDocument/2006/relationships/image" Target="../media/image87.png"/><Relationship Id="rId33" Type="http://schemas.openxmlformats.org/officeDocument/2006/relationships/image" Target="../media/image72.png"/><Relationship Id="rId10" Type="http://schemas.openxmlformats.org/officeDocument/2006/relationships/image" Target="../media/image48.png"/><Relationship Id="rId32" Type="http://schemas.openxmlformats.org/officeDocument/2006/relationships/image" Target="../media/image69.png"/><Relationship Id="rId13" Type="http://schemas.openxmlformats.org/officeDocument/2006/relationships/image" Target="../media/image56.png"/><Relationship Id="rId35" Type="http://schemas.openxmlformats.org/officeDocument/2006/relationships/image" Target="../media/image74.png"/><Relationship Id="rId12" Type="http://schemas.openxmlformats.org/officeDocument/2006/relationships/image" Target="../media/image49.png"/><Relationship Id="rId34" Type="http://schemas.openxmlformats.org/officeDocument/2006/relationships/image" Target="../media/image86.png"/><Relationship Id="rId15" Type="http://schemas.openxmlformats.org/officeDocument/2006/relationships/image" Target="../media/image52.png"/><Relationship Id="rId37" Type="http://schemas.openxmlformats.org/officeDocument/2006/relationships/image" Target="../media/image78.png"/><Relationship Id="rId14" Type="http://schemas.openxmlformats.org/officeDocument/2006/relationships/image" Target="../media/image51.png"/><Relationship Id="rId36" Type="http://schemas.openxmlformats.org/officeDocument/2006/relationships/image" Target="../media/image70.png"/><Relationship Id="rId17" Type="http://schemas.openxmlformats.org/officeDocument/2006/relationships/image" Target="../media/image58.png"/><Relationship Id="rId39" Type="http://schemas.openxmlformats.org/officeDocument/2006/relationships/image" Target="../media/image77.png"/><Relationship Id="rId16" Type="http://schemas.openxmlformats.org/officeDocument/2006/relationships/image" Target="../media/image55.png"/><Relationship Id="rId38" Type="http://schemas.openxmlformats.org/officeDocument/2006/relationships/image" Target="../media/image76.png"/><Relationship Id="rId19" Type="http://schemas.openxmlformats.org/officeDocument/2006/relationships/image" Target="../media/image60.png"/><Relationship Id="rId18" Type="http://schemas.openxmlformats.org/officeDocument/2006/relationships/image" Target="../media/image5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Relationship Id="rId4" Type="http://schemas.openxmlformats.org/officeDocument/2006/relationships/hyperlink" Target="https://colab.research.google.com/drive/14zK87Y8SfCxejK_7AYtvMGHnmqB5jNy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3920750" y="2971800"/>
            <a:ext cx="11656799" cy="4285200"/>
            <a:chOff x="-1324495" y="-114202"/>
            <a:chExt cx="15542400" cy="5713600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-1324495" y="-114202"/>
              <a:ext cx="15542400" cy="24627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020000" dist="952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P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hising URL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r>
                <a:rPr b="0" i="0" lang="en-US" sz="12000" u="none" cap="none" strike="noStrik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 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D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e</a:t>
              </a:r>
              <a:r>
                <a:rPr lang="en-US" sz="1200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tection</a:t>
              </a:r>
              <a:endParaRPr sz="1200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-1324495" y="2133798"/>
              <a:ext cx="15542400" cy="34656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120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886" u="none" cap="none" strike="noStrik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C</a:t>
              </a:r>
              <a:r>
                <a:rPr lang="en-US" sz="16886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ycbe security</a:t>
              </a:r>
              <a:endParaRPr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571496" y="4924352"/>
            <a:ext cx="649230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3"/>
          <p:cNvSpPr txBox="1"/>
          <p:nvPr/>
        </p:nvSpPr>
        <p:spPr>
          <a:xfrm>
            <a:off x="6680299" y="8862060"/>
            <a:ext cx="4927402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TECHNOLOGY PRESENTATIONS</a:t>
            </a:r>
            <a:endParaRPr/>
          </a:p>
        </p:txBody>
      </p: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2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 rotWithShape="1">
          <a:blip r:embed="rId4">
            <a:alphaModFix/>
          </a:blip>
          <a:srcRect b="0" l="1873" r="1874" t="0"/>
          <a:stretch/>
        </p:blipFill>
        <p:spPr>
          <a:xfrm>
            <a:off x="1028700" y="789856"/>
            <a:ext cx="5805313" cy="40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2"/>
          <p:cNvSpPr txBox="1"/>
          <p:nvPr/>
        </p:nvSpPr>
        <p:spPr>
          <a:xfrm>
            <a:off x="9530269" y="1876425"/>
            <a:ext cx="7728900" cy="1847100"/>
          </a:xfrm>
          <a:prstGeom prst="rect">
            <a:avLst/>
          </a:prstGeom>
          <a:noFill/>
          <a:ln>
            <a:noFill/>
          </a:ln>
          <a:effectLst>
            <a:outerShdw blurRad="842963" rotWithShape="0" algn="bl" dir="1080000" dist="3810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GALLERY IMAGE</a:t>
            </a:r>
            <a:endParaRPr/>
          </a:p>
        </p:txBody>
      </p:sp>
      <p:sp>
        <p:nvSpPr>
          <p:cNvPr id="254" name="Google Shape;254;p22"/>
          <p:cNvSpPr txBox="1"/>
          <p:nvPr/>
        </p:nvSpPr>
        <p:spPr>
          <a:xfrm>
            <a:off x="9530269" y="3541165"/>
            <a:ext cx="7531676" cy="103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What can you say about your projects? Share it here!</a:t>
            </a:r>
            <a:endParaRPr/>
          </a:p>
        </p:txBody>
      </p:sp>
      <p:pic>
        <p:nvPicPr>
          <p:cNvPr id="255" name="Google Shape;255;p22"/>
          <p:cNvPicPr preferRelativeResize="0"/>
          <p:nvPr/>
        </p:nvPicPr>
        <p:blipFill rotWithShape="1">
          <a:blip r:embed="rId5">
            <a:alphaModFix/>
          </a:blip>
          <a:srcRect b="0" l="1873" r="1874" t="0"/>
          <a:stretch/>
        </p:blipFill>
        <p:spPr>
          <a:xfrm>
            <a:off x="1028700" y="5530754"/>
            <a:ext cx="5805313" cy="4020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2"/>
          <p:cNvPicPr preferRelativeResize="0"/>
          <p:nvPr/>
        </p:nvPicPr>
        <p:blipFill rotWithShape="1">
          <a:blip r:embed="rId6">
            <a:alphaModFix/>
          </a:blip>
          <a:srcRect b="18793" l="0" r="0" t="18793"/>
          <a:stretch/>
        </p:blipFill>
        <p:spPr>
          <a:xfrm>
            <a:off x="7589471" y="5530754"/>
            <a:ext cx="9669829" cy="40209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7" name="Google Shape;257;p22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258" name="Google Shape;258;p2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22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261" name="Google Shape;261;p22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" name="Google Shape;263;p22"/>
          <p:cNvCxnSpPr/>
          <p:nvPr/>
        </p:nvCxnSpPr>
        <p:spPr>
          <a:xfrm rot="-29707">
            <a:off x="5385329" y="2755535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4" name="Google Shape;264;p22"/>
          <p:cNvCxnSpPr/>
          <p:nvPr/>
        </p:nvCxnSpPr>
        <p:spPr>
          <a:xfrm rot="-5400000">
            <a:off x="12614006" y="5620197"/>
            <a:ext cx="167585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5" name="Google Shape;265;p22"/>
          <p:cNvCxnSpPr/>
          <p:nvPr/>
        </p:nvCxnSpPr>
        <p:spPr>
          <a:xfrm rot="-5400000">
            <a:off x="11515423" y="-385850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6" name="Google Shape;266;p22"/>
          <p:cNvCxnSpPr/>
          <p:nvPr/>
        </p:nvCxnSpPr>
        <p:spPr>
          <a:xfrm rot="-29707">
            <a:off x="17650376" y="2710720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2" name="Google Shape;272;p23"/>
          <p:cNvGraphicFramePr/>
          <p:nvPr/>
        </p:nvGraphicFramePr>
        <p:xfrm>
          <a:off x="983855" y="32558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{4CF5EABA-6F18-40B1-9982-75ABA08A1E06}</a:tableStyleId>
              </a:tblPr>
              <a:tblGrid>
                <a:gridCol w="5425150"/>
                <a:gridCol w="5425150"/>
                <a:gridCol w="5425150"/>
              </a:tblGrid>
              <a:tr h="300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01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999" u="none" cap="none" strike="noStrike">
                          <a:solidFill>
                            <a:srgbClr val="6CE5E8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ADD A MAIN POINT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Briefly elaborate on what you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cap="none" strike="noStrike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want to discuss. </a:t>
                      </a:r>
                      <a:endParaRPr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60B3D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3" name="Google Shape;273;p23"/>
          <p:cNvSpPr txBox="1"/>
          <p:nvPr/>
        </p:nvSpPr>
        <p:spPr>
          <a:xfrm>
            <a:off x="5726787" y="917588"/>
            <a:ext cx="7163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TABLE</a:t>
            </a:r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 rot="-29707">
            <a:off x="984032" y="1841136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75" name="Google Shape;275;p23"/>
          <p:cNvCxnSpPr/>
          <p:nvPr/>
        </p:nvCxnSpPr>
        <p:spPr>
          <a:xfrm rot="-29707">
            <a:off x="13500400" y="1885950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4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4"/>
          <p:cNvSpPr txBox="1"/>
          <p:nvPr/>
        </p:nvSpPr>
        <p:spPr>
          <a:xfrm rot="-5400000">
            <a:off x="-2063161" y="4219915"/>
            <a:ext cx="85545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IDEA</a:t>
            </a:r>
            <a:endParaRPr/>
          </a:p>
        </p:txBody>
      </p:sp>
      <p:sp>
        <p:nvSpPr>
          <p:cNvPr id="282" name="Google Shape;282;p24"/>
          <p:cNvSpPr txBox="1"/>
          <p:nvPr/>
        </p:nvSpPr>
        <p:spPr>
          <a:xfrm>
            <a:off x="13260616" y="990600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83" name="Google Shape;283;p24"/>
          <p:cNvSpPr txBox="1"/>
          <p:nvPr/>
        </p:nvSpPr>
        <p:spPr>
          <a:xfrm>
            <a:off x="13260616" y="5958928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84" name="Google Shape;284;p24"/>
          <p:cNvSpPr txBox="1"/>
          <p:nvPr/>
        </p:nvSpPr>
        <p:spPr>
          <a:xfrm>
            <a:off x="13260616" y="3474764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285" name="Google Shape;285;p24"/>
          <p:cNvSpPr txBox="1"/>
          <p:nvPr/>
        </p:nvSpPr>
        <p:spPr>
          <a:xfrm>
            <a:off x="13260616" y="8443092"/>
            <a:ext cx="3998684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pic>
        <p:nvPicPr>
          <p:cNvPr id="286" name="Google Shape;286;p24"/>
          <p:cNvPicPr preferRelativeResize="0"/>
          <p:nvPr/>
        </p:nvPicPr>
        <p:blipFill rotWithShape="1">
          <a:blip r:embed="rId4">
            <a:alphaModFix/>
          </a:blip>
          <a:srcRect b="29977" l="0" r="0" t="29977"/>
          <a:stretch/>
        </p:blipFill>
        <p:spPr>
          <a:xfrm>
            <a:off x="4477800" y="546472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4"/>
          <p:cNvPicPr preferRelativeResize="0"/>
          <p:nvPr/>
        </p:nvPicPr>
        <p:blipFill rotWithShape="1">
          <a:blip r:embed="rId5">
            <a:alphaModFix/>
          </a:blip>
          <a:srcRect b="33106" l="0" r="0" t="33106"/>
          <a:stretch/>
        </p:blipFill>
        <p:spPr>
          <a:xfrm>
            <a:off x="4477800" y="3030636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4"/>
          <p:cNvPicPr preferRelativeResize="0"/>
          <p:nvPr/>
        </p:nvPicPr>
        <p:blipFill rotWithShape="1">
          <a:blip r:embed="rId6">
            <a:alphaModFix/>
          </a:blip>
          <a:srcRect b="44099" l="0" r="0" t="22122"/>
          <a:stretch/>
        </p:blipFill>
        <p:spPr>
          <a:xfrm>
            <a:off x="4477800" y="5514800"/>
            <a:ext cx="7731666" cy="174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 rotWithShape="1">
          <a:blip r:embed="rId7">
            <a:alphaModFix/>
          </a:blip>
          <a:srcRect b="0" l="0" r="0" t="59955"/>
          <a:stretch/>
        </p:blipFill>
        <p:spPr>
          <a:xfrm>
            <a:off x="4477800" y="7998965"/>
            <a:ext cx="7731666" cy="17415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24"/>
          <p:cNvCxnSpPr/>
          <p:nvPr/>
        </p:nvCxnSpPr>
        <p:spPr>
          <a:xfrm>
            <a:off x="10836983" y="1388679"/>
            <a:ext cx="2029341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1" name="Google Shape;291;p24"/>
          <p:cNvCxnSpPr/>
          <p:nvPr/>
        </p:nvCxnSpPr>
        <p:spPr>
          <a:xfrm>
            <a:off x="10836983" y="3901484"/>
            <a:ext cx="2029341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2" name="Google Shape;292;p24"/>
          <p:cNvCxnSpPr/>
          <p:nvPr/>
        </p:nvCxnSpPr>
        <p:spPr>
          <a:xfrm>
            <a:off x="10836983" y="6385648"/>
            <a:ext cx="2029341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93" name="Google Shape;293;p24"/>
          <p:cNvCxnSpPr/>
          <p:nvPr/>
        </p:nvCxnSpPr>
        <p:spPr>
          <a:xfrm>
            <a:off x="10836983" y="8869812"/>
            <a:ext cx="2029341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5"/>
          <p:cNvPicPr preferRelativeResize="0"/>
          <p:nvPr/>
        </p:nvPicPr>
        <p:blipFill rotWithShape="1">
          <a:blip r:embed="rId3">
            <a:alphaModFix/>
          </a:blip>
          <a:srcRect b="14715" l="0" r="10112" t="9440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25"/>
          <p:cNvGrpSpPr/>
          <p:nvPr/>
        </p:nvGrpSpPr>
        <p:grpSpPr>
          <a:xfrm>
            <a:off x="-2762992" y="-1433190"/>
            <a:ext cx="12234370" cy="12289209"/>
            <a:chOff x="1813" y="0"/>
            <a:chExt cx="809173" cy="812800"/>
          </a:xfrm>
        </p:grpSpPr>
        <p:sp>
          <p:nvSpPr>
            <p:cNvPr id="300" name="Google Shape;300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25"/>
          <p:cNvGrpSpPr/>
          <p:nvPr/>
        </p:nvGrpSpPr>
        <p:grpSpPr>
          <a:xfrm>
            <a:off x="-3117797" y="-1433190"/>
            <a:ext cx="12234370" cy="12289209"/>
            <a:chOff x="1813" y="0"/>
            <a:chExt cx="809173" cy="812800"/>
          </a:xfrm>
        </p:grpSpPr>
        <p:sp>
          <p:nvSpPr>
            <p:cNvPr id="303" name="Google Shape;303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25"/>
          <p:cNvSpPr txBox="1"/>
          <p:nvPr/>
        </p:nvSpPr>
        <p:spPr>
          <a:xfrm>
            <a:off x="554227" y="7284141"/>
            <a:ext cx="7228864" cy="1251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— include a credit, citation, or supporting message</a:t>
            </a:r>
            <a:endParaRPr/>
          </a:p>
        </p:txBody>
      </p:sp>
      <p:sp>
        <p:nvSpPr>
          <p:cNvPr id="306" name="Google Shape;306;p25"/>
          <p:cNvSpPr txBox="1"/>
          <p:nvPr/>
        </p:nvSpPr>
        <p:spPr>
          <a:xfrm>
            <a:off x="554227" y="2937840"/>
            <a:ext cx="7326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WRITE AN ORIGINAL STATEMENT OR INSPIRING QUOTE</a:t>
            </a:r>
            <a:endParaRPr/>
          </a:p>
        </p:txBody>
      </p:sp>
      <p:grpSp>
        <p:nvGrpSpPr>
          <p:cNvPr id="307" name="Google Shape;307;p25"/>
          <p:cNvGrpSpPr/>
          <p:nvPr/>
        </p:nvGrpSpPr>
        <p:grpSpPr>
          <a:xfrm>
            <a:off x="555113" y="1903529"/>
            <a:ext cx="395370" cy="397142"/>
            <a:chOff x="1813" y="0"/>
            <a:chExt cx="809173" cy="812800"/>
          </a:xfrm>
        </p:grpSpPr>
        <p:sp>
          <p:nvSpPr>
            <p:cNvPr id="308" name="Google Shape;308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1256973" y="1903529"/>
            <a:ext cx="395370" cy="397142"/>
            <a:chOff x="1813" y="0"/>
            <a:chExt cx="809173" cy="812800"/>
          </a:xfrm>
        </p:grpSpPr>
        <p:sp>
          <p:nvSpPr>
            <p:cNvPr id="311" name="Google Shape;311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1958833" y="1903529"/>
            <a:ext cx="395370" cy="397142"/>
            <a:chOff x="1813" y="0"/>
            <a:chExt cx="809173" cy="812800"/>
          </a:xfrm>
        </p:grpSpPr>
        <p:sp>
          <p:nvSpPr>
            <p:cNvPr id="314" name="Google Shape;314;p2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26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26"/>
          <p:cNvGrpSpPr/>
          <p:nvPr/>
        </p:nvGrpSpPr>
        <p:grpSpPr>
          <a:xfrm>
            <a:off x="4784179" y="591668"/>
            <a:ext cx="3086100" cy="3230761"/>
            <a:chOff x="0" y="-38100"/>
            <a:chExt cx="812800" cy="850900"/>
          </a:xfrm>
        </p:grpSpPr>
        <p:sp>
          <p:nvSpPr>
            <p:cNvPr id="322" name="Google Shape;322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60B3D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3" name="Google Shape;323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4" name="Google Shape;324;p26"/>
          <p:cNvGrpSpPr/>
          <p:nvPr/>
        </p:nvGrpSpPr>
        <p:grpSpPr>
          <a:xfrm>
            <a:off x="535280" y="591668"/>
            <a:ext cx="3086100" cy="3230761"/>
            <a:chOff x="0" y="-38100"/>
            <a:chExt cx="812800" cy="850900"/>
          </a:xfrm>
        </p:grpSpPr>
        <p:sp>
          <p:nvSpPr>
            <p:cNvPr id="325" name="Google Shape;325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60B3D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6" name="Google Shape;326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6"/>
          <p:cNvGrpSpPr/>
          <p:nvPr/>
        </p:nvGrpSpPr>
        <p:grpSpPr>
          <a:xfrm>
            <a:off x="4784179" y="5297859"/>
            <a:ext cx="3086100" cy="3230761"/>
            <a:chOff x="0" y="-38100"/>
            <a:chExt cx="812800" cy="850900"/>
          </a:xfrm>
        </p:grpSpPr>
        <p:sp>
          <p:nvSpPr>
            <p:cNvPr id="328" name="Google Shape;328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60B3D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29" name="Google Shape;329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6"/>
          <p:cNvGrpSpPr/>
          <p:nvPr/>
        </p:nvGrpSpPr>
        <p:grpSpPr>
          <a:xfrm>
            <a:off x="535280" y="5297859"/>
            <a:ext cx="3086100" cy="3230761"/>
            <a:chOff x="0" y="-38100"/>
            <a:chExt cx="812800" cy="850900"/>
          </a:xfrm>
        </p:grpSpPr>
        <p:sp>
          <p:nvSpPr>
            <p:cNvPr id="331" name="Google Shape;331;p2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76200">
              <a:solidFill>
                <a:srgbClr val="60B3DD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332" name="Google Shape;332;p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3" name="Google Shape;333;p26"/>
          <p:cNvPicPr preferRelativeResize="0"/>
          <p:nvPr/>
        </p:nvPicPr>
        <p:blipFill rotWithShape="1">
          <a:blip r:embed="rId4">
            <a:alphaModFix/>
          </a:blip>
          <a:srcRect b="30777" l="0" r="0" t="3187"/>
          <a:stretch/>
        </p:blipFill>
        <p:spPr>
          <a:xfrm>
            <a:off x="781419" y="994764"/>
            <a:ext cx="2593820" cy="256922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6"/>
          <p:cNvSpPr txBox="1"/>
          <p:nvPr/>
        </p:nvSpPr>
        <p:spPr>
          <a:xfrm>
            <a:off x="8133503" y="903971"/>
            <a:ext cx="9578100" cy="3694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TEAM MEMBERS PAGE</a:t>
            </a:r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9247771" y="4556125"/>
            <a:ext cx="8463891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</a:t>
            </a:r>
            <a:endParaRPr/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want to discuss. </a:t>
            </a:r>
            <a:endParaRPr/>
          </a:p>
        </p:txBody>
      </p:sp>
      <p:grpSp>
        <p:nvGrpSpPr>
          <p:cNvPr id="336" name="Google Shape;336;p26"/>
          <p:cNvGrpSpPr/>
          <p:nvPr/>
        </p:nvGrpSpPr>
        <p:grpSpPr>
          <a:xfrm>
            <a:off x="863466" y="4110910"/>
            <a:ext cx="2429727" cy="864885"/>
            <a:chOff x="0" y="0"/>
            <a:chExt cx="3239636" cy="1153180"/>
          </a:xfrm>
        </p:grpSpPr>
        <p:sp>
          <p:nvSpPr>
            <p:cNvPr id="337" name="Google Shape;337;p26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38" name="Google Shape;338;p26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39" name="Google Shape;339;p26"/>
          <p:cNvGrpSpPr/>
          <p:nvPr/>
        </p:nvGrpSpPr>
        <p:grpSpPr>
          <a:xfrm>
            <a:off x="863466" y="8838405"/>
            <a:ext cx="2429727" cy="864885"/>
            <a:chOff x="0" y="0"/>
            <a:chExt cx="3239636" cy="1153180"/>
          </a:xfrm>
        </p:grpSpPr>
        <p:sp>
          <p:nvSpPr>
            <p:cNvPr id="340" name="Google Shape;340;p26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41" name="Google Shape;341;p26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42" name="Google Shape;342;p26"/>
          <p:cNvGrpSpPr/>
          <p:nvPr/>
        </p:nvGrpSpPr>
        <p:grpSpPr>
          <a:xfrm>
            <a:off x="5112365" y="4110910"/>
            <a:ext cx="2429727" cy="864885"/>
            <a:chOff x="0" y="0"/>
            <a:chExt cx="3239636" cy="1153180"/>
          </a:xfrm>
        </p:grpSpPr>
        <p:sp>
          <p:nvSpPr>
            <p:cNvPr id="343" name="Google Shape;343;p26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44" name="Google Shape;344;p26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grpSp>
        <p:nvGrpSpPr>
          <p:cNvPr id="345" name="Google Shape;345;p26"/>
          <p:cNvGrpSpPr/>
          <p:nvPr/>
        </p:nvGrpSpPr>
        <p:grpSpPr>
          <a:xfrm>
            <a:off x="5112365" y="8838405"/>
            <a:ext cx="2429727" cy="864885"/>
            <a:chOff x="0" y="0"/>
            <a:chExt cx="3239636" cy="1153180"/>
          </a:xfrm>
        </p:grpSpPr>
        <p:sp>
          <p:nvSpPr>
            <p:cNvPr id="346" name="Google Shape;346;p26"/>
            <p:cNvSpPr txBox="1"/>
            <p:nvPr/>
          </p:nvSpPr>
          <p:spPr>
            <a:xfrm>
              <a:off x="0" y="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NAME</a:t>
              </a:r>
              <a:endParaRPr/>
            </a:p>
          </p:txBody>
        </p:sp>
        <p:sp>
          <p:nvSpPr>
            <p:cNvPr id="347" name="Google Shape;347;p26"/>
            <p:cNvSpPr txBox="1"/>
            <p:nvPr/>
          </p:nvSpPr>
          <p:spPr>
            <a:xfrm>
              <a:off x="0" y="708680"/>
              <a:ext cx="3239636" cy="44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88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Title or Position</a:t>
              </a:r>
              <a:endParaRPr/>
            </a:p>
          </p:txBody>
        </p:sp>
      </p:grpSp>
      <p:pic>
        <p:nvPicPr>
          <p:cNvPr id="348" name="Google Shape;348;p26"/>
          <p:cNvPicPr preferRelativeResize="0"/>
          <p:nvPr/>
        </p:nvPicPr>
        <p:blipFill rotWithShape="1">
          <a:blip r:embed="rId5">
            <a:alphaModFix/>
          </a:blip>
          <a:srcRect b="16982" l="0" r="0" t="16982"/>
          <a:stretch/>
        </p:blipFill>
        <p:spPr>
          <a:xfrm>
            <a:off x="5030319" y="994764"/>
            <a:ext cx="2593820" cy="256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6"/>
          <p:cNvPicPr preferRelativeResize="0"/>
          <p:nvPr/>
        </p:nvPicPr>
        <p:blipFill rotWithShape="1">
          <a:blip r:embed="rId6">
            <a:alphaModFix/>
          </a:blip>
          <a:srcRect b="16982" l="0" r="0" t="16982"/>
          <a:stretch/>
        </p:blipFill>
        <p:spPr>
          <a:xfrm>
            <a:off x="781419" y="5700955"/>
            <a:ext cx="2593820" cy="256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6"/>
          <p:cNvPicPr preferRelativeResize="0"/>
          <p:nvPr/>
        </p:nvPicPr>
        <p:blipFill rotWithShape="1">
          <a:blip r:embed="rId7">
            <a:alphaModFix/>
          </a:blip>
          <a:srcRect b="27710" l="0" r="0" t="6253"/>
          <a:stretch/>
        </p:blipFill>
        <p:spPr>
          <a:xfrm>
            <a:off x="5030319" y="5700955"/>
            <a:ext cx="2593820" cy="25692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1" name="Google Shape;351;p26"/>
          <p:cNvGrpSpPr/>
          <p:nvPr/>
        </p:nvGrpSpPr>
        <p:grpSpPr>
          <a:xfrm>
            <a:off x="14856947" y="7332745"/>
            <a:ext cx="6862097" cy="6892855"/>
            <a:chOff x="1813" y="0"/>
            <a:chExt cx="809173" cy="812800"/>
          </a:xfrm>
        </p:grpSpPr>
        <p:sp>
          <p:nvSpPr>
            <p:cNvPr id="352" name="Google Shape;352;p26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27"/>
          <p:cNvPicPr preferRelativeResize="0"/>
          <p:nvPr/>
        </p:nvPicPr>
        <p:blipFill rotWithShape="1">
          <a:blip r:embed="rId3">
            <a:alphaModFix/>
          </a:blip>
          <a:srcRect b="27208" l="15652" r="15197" t="20929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27"/>
          <p:cNvSpPr txBox="1"/>
          <p:nvPr/>
        </p:nvSpPr>
        <p:spPr>
          <a:xfrm>
            <a:off x="1028700" y="1194989"/>
            <a:ext cx="73782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OUR PROJECTS</a:t>
            </a:r>
            <a:endParaRPr/>
          </a:p>
        </p:txBody>
      </p:sp>
      <p:sp>
        <p:nvSpPr>
          <p:cNvPr id="360" name="Google Shape;360;p27"/>
          <p:cNvSpPr txBox="1"/>
          <p:nvPr/>
        </p:nvSpPr>
        <p:spPr>
          <a:xfrm>
            <a:off x="1028700" y="2947589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pic>
        <p:nvPicPr>
          <p:cNvPr id="361" name="Google Shape;361;p27"/>
          <p:cNvPicPr preferRelativeResize="0"/>
          <p:nvPr/>
        </p:nvPicPr>
        <p:blipFill rotWithShape="1">
          <a:blip r:embed="rId4">
            <a:alphaModFix amt="50000"/>
          </a:blip>
          <a:srcRect b="37297" l="0" r="50000" t="0"/>
          <a:stretch/>
        </p:blipFill>
        <p:spPr>
          <a:xfrm>
            <a:off x="10242211" y="-3387401"/>
            <a:ext cx="11118896" cy="92956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2" name="Google Shape;362;p27"/>
          <p:cNvCxnSpPr/>
          <p:nvPr/>
        </p:nvCxnSpPr>
        <p:spPr>
          <a:xfrm rot="-9591">
            <a:off x="8943632" y="2018902"/>
            <a:ext cx="10242251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28"/>
          <p:cNvPicPr preferRelativeResize="0"/>
          <p:nvPr/>
        </p:nvPicPr>
        <p:blipFill rotWithShape="1">
          <a:blip r:embed="rId3">
            <a:alphaModFix/>
          </a:blip>
          <a:srcRect b="12500" l="0" r="0" t="12500"/>
          <a:stretch/>
        </p:blipFill>
        <p:spPr>
          <a:xfrm>
            <a:off x="9144000" y="0"/>
            <a:ext cx="9144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8"/>
          <p:cNvSpPr txBox="1"/>
          <p:nvPr/>
        </p:nvSpPr>
        <p:spPr>
          <a:xfrm>
            <a:off x="1028700" y="1019175"/>
            <a:ext cx="77301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YOUR PROJECT</a:t>
            </a:r>
            <a:endParaRPr/>
          </a:p>
        </p:txBody>
      </p:sp>
      <p:sp>
        <p:nvSpPr>
          <p:cNvPr id="369" name="Google Shape;369;p28"/>
          <p:cNvSpPr txBox="1"/>
          <p:nvPr/>
        </p:nvSpPr>
        <p:spPr>
          <a:xfrm>
            <a:off x="1028700" y="8210068"/>
            <a:ext cx="549262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YEAR: 2022</a:t>
            </a:r>
            <a:endParaRPr/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ROLE: WRITE YOUR ROLE</a:t>
            </a:r>
            <a:endParaRPr/>
          </a:p>
        </p:txBody>
      </p:sp>
      <p:sp>
        <p:nvSpPr>
          <p:cNvPr id="370" name="Google Shape;370;p28"/>
          <p:cNvSpPr txBox="1"/>
          <p:nvPr/>
        </p:nvSpPr>
        <p:spPr>
          <a:xfrm>
            <a:off x="1028700" y="3947074"/>
            <a:ext cx="6904302" cy="2491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communication tools that can be used as demonstrations, lectures, speeches, reports, and more. It is mostly presented before an audience. It serves a variety of purposes, making presentations powerful tools for convincing and teaching.</a:t>
            </a:r>
            <a:endParaRPr/>
          </a:p>
        </p:txBody>
      </p:sp>
      <p:grpSp>
        <p:nvGrpSpPr>
          <p:cNvPr id="371" name="Google Shape;371;p28"/>
          <p:cNvGrpSpPr/>
          <p:nvPr/>
        </p:nvGrpSpPr>
        <p:grpSpPr>
          <a:xfrm>
            <a:off x="9407343" y="380801"/>
            <a:ext cx="395370" cy="397142"/>
            <a:chOff x="1813" y="0"/>
            <a:chExt cx="809173" cy="812800"/>
          </a:xfrm>
        </p:grpSpPr>
        <p:sp>
          <p:nvSpPr>
            <p:cNvPr id="372" name="Google Shape;372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4" name="Google Shape;374;p28"/>
          <p:cNvGrpSpPr/>
          <p:nvPr/>
        </p:nvGrpSpPr>
        <p:grpSpPr>
          <a:xfrm>
            <a:off x="10109203" y="380801"/>
            <a:ext cx="395370" cy="397142"/>
            <a:chOff x="1813" y="0"/>
            <a:chExt cx="809173" cy="812800"/>
          </a:xfrm>
        </p:grpSpPr>
        <p:sp>
          <p:nvSpPr>
            <p:cNvPr id="375" name="Google Shape;375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7" name="Google Shape;377;p28"/>
          <p:cNvGrpSpPr/>
          <p:nvPr/>
        </p:nvGrpSpPr>
        <p:grpSpPr>
          <a:xfrm>
            <a:off x="10811063" y="380801"/>
            <a:ext cx="395370" cy="397142"/>
            <a:chOff x="1813" y="0"/>
            <a:chExt cx="809173" cy="812800"/>
          </a:xfrm>
        </p:grpSpPr>
        <p:sp>
          <p:nvSpPr>
            <p:cNvPr id="378" name="Google Shape;378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0" name="Google Shape;380;p28"/>
          <p:cNvGrpSpPr/>
          <p:nvPr/>
        </p:nvGrpSpPr>
        <p:grpSpPr>
          <a:xfrm>
            <a:off x="16089807" y="9567947"/>
            <a:ext cx="395370" cy="397142"/>
            <a:chOff x="1813" y="0"/>
            <a:chExt cx="809173" cy="812800"/>
          </a:xfrm>
        </p:grpSpPr>
        <p:sp>
          <p:nvSpPr>
            <p:cNvPr id="381" name="Google Shape;381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3" name="Google Shape;383;p28"/>
          <p:cNvGrpSpPr/>
          <p:nvPr/>
        </p:nvGrpSpPr>
        <p:grpSpPr>
          <a:xfrm>
            <a:off x="16791667" y="9567947"/>
            <a:ext cx="395370" cy="397142"/>
            <a:chOff x="1813" y="0"/>
            <a:chExt cx="809173" cy="812800"/>
          </a:xfrm>
        </p:grpSpPr>
        <p:sp>
          <p:nvSpPr>
            <p:cNvPr id="384" name="Google Shape;384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1B8D5"/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6" name="Google Shape;386;p28"/>
          <p:cNvGrpSpPr/>
          <p:nvPr/>
        </p:nvGrpSpPr>
        <p:grpSpPr>
          <a:xfrm>
            <a:off x="17493527" y="9567947"/>
            <a:ext cx="395370" cy="397142"/>
            <a:chOff x="1813" y="0"/>
            <a:chExt cx="809173" cy="812800"/>
          </a:xfrm>
        </p:grpSpPr>
        <p:sp>
          <p:nvSpPr>
            <p:cNvPr id="387" name="Google Shape;387;p2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29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29"/>
          <p:cNvCxnSpPr/>
          <p:nvPr/>
        </p:nvCxnSpPr>
        <p:spPr>
          <a:xfrm rot="-5400000">
            <a:off x="7236063" y="10190598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95" name="Google Shape;395;p29"/>
          <p:cNvGrpSpPr/>
          <p:nvPr/>
        </p:nvGrpSpPr>
        <p:grpSpPr>
          <a:xfrm>
            <a:off x="3062618" y="1802528"/>
            <a:ext cx="12162764" cy="6537284"/>
            <a:chOff x="0" y="-38100"/>
            <a:chExt cx="3203362" cy="1721754"/>
          </a:xfrm>
        </p:grpSpPr>
        <p:sp>
          <p:nvSpPr>
            <p:cNvPr id="396" name="Google Shape;396;p29"/>
            <p:cNvSpPr/>
            <p:nvPr/>
          </p:nvSpPr>
          <p:spPr>
            <a:xfrm>
              <a:off x="0" y="0"/>
              <a:ext cx="3203362" cy="1683654"/>
            </a:xfrm>
            <a:custGeom>
              <a:rect b="b" l="l" r="r" t="t"/>
              <a:pathLst>
                <a:path extrusionOk="0" h="1683654" w="3203362">
                  <a:moveTo>
                    <a:pt x="0" y="0"/>
                  </a:moveTo>
                  <a:lnTo>
                    <a:pt x="3203362" y="0"/>
                  </a:lnTo>
                  <a:lnTo>
                    <a:pt x="3203362" y="1683654"/>
                  </a:lnTo>
                  <a:lnTo>
                    <a:pt x="0" y="1683654"/>
                  </a:lnTo>
                  <a:close/>
                </a:path>
              </a:pathLst>
            </a:custGeom>
            <a:solidFill>
              <a:srgbClr val="132E57">
                <a:alpha val="80000"/>
              </a:srgbClr>
            </a:solidFill>
            <a:ln>
              <a:noFill/>
            </a:ln>
          </p:spPr>
        </p:sp>
        <p:sp>
          <p:nvSpPr>
            <p:cNvPr id="397" name="Google Shape;39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8" name="Google Shape;398;p29"/>
          <p:cNvSpPr txBox="1"/>
          <p:nvPr/>
        </p:nvSpPr>
        <p:spPr>
          <a:xfrm>
            <a:off x="4074677" y="3771900"/>
            <a:ext cx="10138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0" u="none" cap="none" strike="noStrik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A PICTURE IS WORTH A THOUSAND WORDS</a:t>
            </a:r>
            <a:endParaRPr/>
          </a:p>
        </p:txBody>
      </p:sp>
      <p:grpSp>
        <p:nvGrpSpPr>
          <p:cNvPr id="399" name="Google Shape;399;p29"/>
          <p:cNvGrpSpPr/>
          <p:nvPr/>
        </p:nvGrpSpPr>
        <p:grpSpPr>
          <a:xfrm>
            <a:off x="8244455" y="2738423"/>
            <a:ext cx="395370" cy="397142"/>
            <a:chOff x="1813" y="0"/>
            <a:chExt cx="809173" cy="812800"/>
          </a:xfrm>
        </p:grpSpPr>
        <p:sp>
          <p:nvSpPr>
            <p:cNvPr id="400" name="Google Shape;400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2" name="Google Shape;402;p29"/>
          <p:cNvGrpSpPr/>
          <p:nvPr/>
        </p:nvGrpSpPr>
        <p:grpSpPr>
          <a:xfrm>
            <a:off x="8946315" y="2738423"/>
            <a:ext cx="395370" cy="397142"/>
            <a:chOff x="1813" y="0"/>
            <a:chExt cx="809173" cy="812800"/>
          </a:xfrm>
        </p:grpSpPr>
        <p:sp>
          <p:nvSpPr>
            <p:cNvPr id="403" name="Google Shape;403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5" name="Google Shape;405;p29"/>
          <p:cNvGrpSpPr/>
          <p:nvPr/>
        </p:nvGrpSpPr>
        <p:grpSpPr>
          <a:xfrm>
            <a:off x="9648175" y="2738423"/>
            <a:ext cx="395370" cy="397142"/>
            <a:chOff x="1813" y="0"/>
            <a:chExt cx="809173" cy="812800"/>
          </a:xfrm>
        </p:grpSpPr>
        <p:sp>
          <p:nvSpPr>
            <p:cNvPr id="406" name="Google Shape;406;p2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8" name="Google Shape;408;p29"/>
          <p:cNvCxnSpPr/>
          <p:nvPr/>
        </p:nvCxnSpPr>
        <p:spPr>
          <a:xfrm>
            <a:off x="-752228" y="4975931"/>
            <a:ext cx="4742565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9" name="Google Shape;409;p29"/>
          <p:cNvCxnSpPr/>
          <p:nvPr/>
        </p:nvCxnSpPr>
        <p:spPr>
          <a:xfrm rot="-5400000">
            <a:off x="7236063" y="39252"/>
            <a:ext cx="375872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0" name="Google Shape;410;p29"/>
          <p:cNvCxnSpPr/>
          <p:nvPr/>
        </p:nvCxnSpPr>
        <p:spPr>
          <a:xfrm rot="20080">
            <a:off x="14213529" y="4933070"/>
            <a:ext cx="4891737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30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0705" y="3224485"/>
            <a:ext cx="2970371" cy="411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0"/>
          <p:cNvPicPr preferRelativeResize="0"/>
          <p:nvPr/>
        </p:nvPicPr>
        <p:blipFill rotWithShape="1">
          <a:blip r:embed="rId5">
            <a:alphaModFix/>
          </a:blip>
          <a:srcRect b="4724" l="20499" r="28823" t="10762"/>
          <a:stretch/>
        </p:blipFill>
        <p:spPr>
          <a:xfrm>
            <a:off x="1746808" y="3373433"/>
            <a:ext cx="3147908" cy="393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0"/>
          <p:cNvPicPr preferRelativeResize="0"/>
          <p:nvPr/>
        </p:nvPicPr>
        <p:blipFill rotWithShape="1">
          <a:blip r:embed="rId6">
            <a:alphaModFix/>
          </a:blip>
          <a:srcRect b="0" l="15605" r="20246" t="12788"/>
          <a:stretch/>
        </p:blipFill>
        <p:spPr>
          <a:xfrm>
            <a:off x="13861152" y="3095625"/>
            <a:ext cx="2341059" cy="424366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0"/>
          <p:cNvSpPr txBox="1"/>
          <p:nvPr/>
        </p:nvSpPr>
        <p:spPr>
          <a:xfrm>
            <a:off x="2603951" y="574851"/>
            <a:ext cx="13209000" cy="1847100"/>
          </a:xfrm>
          <a:prstGeom prst="rect">
            <a:avLst/>
          </a:prstGeom>
          <a:noFill/>
          <a:ln>
            <a:noFill/>
          </a:ln>
          <a:effectLst>
            <a:outerShdw blurRad="842963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TOPIC OR IDEA</a:t>
            </a:r>
            <a:endParaRPr/>
          </a:p>
        </p:txBody>
      </p:sp>
      <p:sp>
        <p:nvSpPr>
          <p:cNvPr id="420" name="Google Shape;420;p30"/>
          <p:cNvSpPr txBox="1"/>
          <p:nvPr/>
        </p:nvSpPr>
        <p:spPr>
          <a:xfrm>
            <a:off x="1093143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21" name="Google Shape;421;p30"/>
          <p:cNvSpPr txBox="1"/>
          <p:nvPr/>
        </p:nvSpPr>
        <p:spPr>
          <a:xfrm>
            <a:off x="6916381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22" name="Google Shape;422;p30"/>
          <p:cNvSpPr txBox="1"/>
          <p:nvPr/>
        </p:nvSpPr>
        <p:spPr>
          <a:xfrm>
            <a:off x="12739619" y="7586935"/>
            <a:ext cx="4584125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423" name="Google Shape;423;p30"/>
          <p:cNvSpPr txBox="1"/>
          <p:nvPr/>
        </p:nvSpPr>
        <p:spPr>
          <a:xfrm>
            <a:off x="1028700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424" name="Google Shape;424;p30"/>
          <p:cNvSpPr txBox="1"/>
          <p:nvPr/>
        </p:nvSpPr>
        <p:spPr>
          <a:xfrm>
            <a:off x="6959120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sp>
        <p:nvSpPr>
          <p:cNvPr id="425" name="Google Shape;425;p30"/>
          <p:cNvSpPr txBox="1"/>
          <p:nvPr/>
        </p:nvSpPr>
        <p:spPr>
          <a:xfrm>
            <a:off x="12892903" y="883158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Briefly elaborate on what you want to discuss. </a:t>
            </a:r>
            <a:endParaRPr/>
          </a:p>
        </p:txBody>
      </p:sp>
      <p:cxnSp>
        <p:nvCxnSpPr>
          <p:cNvPr id="426" name="Google Shape;426;p30"/>
          <p:cNvCxnSpPr/>
          <p:nvPr/>
        </p:nvCxnSpPr>
        <p:spPr>
          <a:xfrm rot="-17009">
            <a:off x="-174" y="2697957"/>
            <a:ext cx="18288144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7" name="Google Shape;427;p30"/>
          <p:cNvCxnSpPr/>
          <p:nvPr/>
        </p:nvCxnSpPr>
        <p:spPr>
          <a:xfrm rot="-17009">
            <a:off x="64371" y="8394178"/>
            <a:ext cx="18288144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8" name="Google Shape;428;p30"/>
          <p:cNvCxnSpPr/>
          <p:nvPr/>
        </p:nvCxnSpPr>
        <p:spPr>
          <a:xfrm rot="-5412670">
            <a:off x="2570559" y="6491288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9" name="Google Shape;429;p30"/>
          <p:cNvCxnSpPr/>
          <p:nvPr/>
        </p:nvCxnSpPr>
        <p:spPr>
          <a:xfrm rot="-5412626">
            <a:off x="8393050" y="6478244"/>
            <a:ext cx="7560625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3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1"/>
          <p:cNvPicPr preferRelativeResize="0"/>
          <p:nvPr/>
        </p:nvPicPr>
        <p:blipFill rotWithShape="1">
          <a:blip r:embed="rId4">
            <a:alphaModFix/>
          </a:blip>
          <a:srcRect b="33477" l="0" r="0" t="52391"/>
          <a:stretch/>
        </p:blipFill>
        <p:spPr>
          <a:xfrm>
            <a:off x="0" y="6410794"/>
            <a:ext cx="18288000" cy="387620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1"/>
          <p:cNvSpPr txBox="1"/>
          <p:nvPr/>
        </p:nvSpPr>
        <p:spPr>
          <a:xfrm>
            <a:off x="3694218" y="987600"/>
            <a:ext cx="10899600" cy="1847100"/>
          </a:xfrm>
          <a:prstGeom prst="rect">
            <a:avLst/>
          </a:prstGeom>
          <a:noFill/>
          <a:ln>
            <a:noFill/>
          </a:ln>
          <a:effectLst>
            <a:outerShdw blurRad="842963" rotWithShape="0" algn="bl" dir="66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OUR SERVICES</a:t>
            </a:r>
            <a:endParaRPr/>
          </a:p>
        </p:txBody>
      </p:sp>
      <p:grpSp>
        <p:nvGrpSpPr>
          <p:cNvPr id="437" name="Google Shape;437;p31"/>
          <p:cNvGrpSpPr/>
          <p:nvPr/>
        </p:nvGrpSpPr>
        <p:grpSpPr>
          <a:xfrm>
            <a:off x="514350" y="3869147"/>
            <a:ext cx="3870752" cy="1506422"/>
            <a:chOff x="0" y="0"/>
            <a:chExt cx="5161003" cy="2008562"/>
          </a:xfrm>
        </p:grpSpPr>
        <p:sp>
          <p:nvSpPr>
            <p:cNvPr id="438" name="Google Shape;438;p31"/>
            <p:cNvSpPr txBox="1"/>
            <p:nvPr/>
          </p:nvSpPr>
          <p:spPr>
            <a:xfrm>
              <a:off x="0" y="0"/>
              <a:ext cx="5161003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ONE</a:t>
              </a:r>
              <a:endParaRPr/>
            </a:p>
          </p:txBody>
        </p:sp>
        <p:sp>
          <p:nvSpPr>
            <p:cNvPr id="439" name="Google Shape;439;p31"/>
            <p:cNvSpPr txBox="1"/>
            <p:nvPr/>
          </p:nvSpPr>
          <p:spPr>
            <a:xfrm>
              <a:off x="0" y="934142"/>
              <a:ext cx="516100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40" name="Google Shape;440;p31"/>
          <p:cNvGrpSpPr/>
          <p:nvPr/>
        </p:nvGrpSpPr>
        <p:grpSpPr>
          <a:xfrm>
            <a:off x="4832744" y="3869147"/>
            <a:ext cx="4032753" cy="1506422"/>
            <a:chOff x="0" y="0"/>
            <a:chExt cx="5377004" cy="2008562"/>
          </a:xfrm>
        </p:grpSpPr>
        <p:sp>
          <p:nvSpPr>
            <p:cNvPr id="441" name="Google Shape;441;p31"/>
            <p:cNvSpPr txBox="1"/>
            <p:nvPr/>
          </p:nvSpPr>
          <p:spPr>
            <a:xfrm>
              <a:off x="0" y="0"/>
              <a:ext cx="5377004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TWO</a:t>
              </a:r>
              <a:endParaRPr/>
            </a:p>
          </p:txBody>
        </p:sp>
        <p:sp>
          <p:nvSpPr>
            <p:cNvPr id="442" name="Google Shape;442;p31"/>
            <p:cNvSpPr txBox="1"/>
            <p:nvPr/>
          </p:nvSpPr>
          <p:spPr>
            <a:xfrm>
              <a:off x="0" y="934142"/>
              <a:ext cx="516100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43" name="Google Shape;443;p31"/>
          <p:cNvGrpSpPr/>
          <p:nvPr/>
        </p:nvGrpSpPr>
        <p:grpSpPr>
          <a:xfrm>
            <a:off x="9313172" y="3869147"/>
            <a:ext cx="3980117" cy="1506422"/>
            <a:chOff x="0" y="0"/>
            <a:chExt cx="5306823" cy="2008562"/>
          </a:xfrm>
        </p:grpSpPr>
        <p:sp>
          <p:nvSpPr>
            <p:cNvPr id="444" name="Google Shape;444;p31"/>
            <p:cNvSpPr txBox="1"/>
            <p:nvPr/>
          </p:nvSpPr>
          <p:spPr>
            <a:xfrm>
              <a:off x="0" y="0"/>
              <a:ext cx="5161003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THREE</a:t>
              </a:r>
              <a:endParaRPr/>
            </a:p>
          </p:txBody>
        </p:sp>
        <p:sp>
          <p:nvSpPr>
            <p:cNvPr id="445" name="Google Shape;445;p31"/>
            <p:cNvSpPr txBox="1"/>
            <p:nvPr/>
          </p:nvSpPr>
          <p:spPr>
            <a:xfrm>
              <a:off x="0" y="934142"/>
              <a:ext cx="530682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46" name="Google Shape;446;p31"/>
          <p:cNvGrpSpPr/>
          <p:nvPr/>
        </p:nvGrpSpPr>
        <p:grpSpPr>
          <a:xfrm>
            <a:off x="13740964" y="3869147"/>
            <a:ext cx="4032753" cy="1506422"/>
            <a:chOff x="0" y="0"/>
            <a:chExt cx="5377004" cy="2008562"/>
          </a:xfrm>
        </p:grpSpPr>
        <p:sp>
          <p:nvSpPr>
            <p:cNvPr id="447" name="Google Shape;447;p31"/>
            <p:cNvSpPr txBox="1"/>
            <p:nvPr/>
          </p:nvSpPr>
          <p:spPr>
            <a:xfrm>
              <a:off x="0" y="0"/>
              <a:ext cx="5377004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2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SERVICE FOUR</a:t>
              </a:r>
              <a:endParaRPr/>
            </a:p>
          </p:txBody>
        </p:sp>
        <p:sp>
          <p:nvSpPr>
            <p:cNvPr id="448" name="Google Shape;448;p31"/>
            <p:cNvSpPr txBox="1"/>
            <p:nvPr/>
          </p:nvSpPr>
          <p:spPr>
            <a:xfrm>
              <a:off x="0" y="934142"/>
              <a:ext cx="5306823" cy="10744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449" name="Google Shape;449;p31"/>
          <p:cNvGrpSpPr/>
          <p:nvPr/>
        </p:nvGrpSpPr>
        <p:grpSpPr>
          <a:xfrm>
            <a:off x="3032768" y="1684379"/>
            <a:ext cx="395370" cy="397142"/>
            <a:chOff x="1813" y="0"/>
            <a:chExt cx="809173" cy="812800"/>
          </a:xfrm>
        </p:grpSpPr>
        <p:sp>
          <p:nvSpPr>
            <p:cNvPr id="450" name="Google Shape;450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2" name="Google Shape;452;p31"/>
          <p:cNvGrpSpPr/>
          <p:nvPr/>
        </p:nvGrpSpPr>
        <p:grpSpPr>
          <a:xfrm>
            <a:off x="3734628" y="1684379"/>
            <a:ext cx="395370" cy="397142"/>
            <a:chOff x="1813" y="0"/>
            <a:chExt cx="809173" cy="812800"/>
          </a:xfrm>
        </p:grpSpPr>
        <p:sp>
          <p:nvSpPr>
            <p:cNvPr id="453" name="Google Shape;453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" name="Google Shape;455;p31"/>
          <p:cNvGrpSpPr/>
          <p:nvPr/>
        </p:nvGrpSpPr>
        <p:grpSpPr>
          <a:xfrm>
            <a:off x="4436488" y="1684379"/>
            <a:ext cx="395370" cy="397142"/>
            <a:chOff x="1813" y="0"/>
            <a:chExt cx="809173" cy="812800"/>
          </a:xfrm>
        </p:grpSpPr>
        <p:sp>
          <p:nvSpPr>
            <p:cNvPr id="456" name="Google Shape;456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8" name="Google Shape;458;p31"/>
          <p:cNvGrpSpPr/>
          <p:nvPr/>
        </p:nvGrpSpPr>
        <p:grpSpPr>
          <a:xfrm>
            <a:off x="927106" y="1684379"/>
            <a:ext cx="395370" cy="397142"/>
            <a:chOff x="1813" y="0"/>
            <a:chExt cx="809173" cy="812800"/>
          </a:xfrm>
        </p:grpSpPr>
        <p:sp>
          <p:nvSpPr>
            <p:cNvPr id="459" name="Google Shape;459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" name="Google Shape;461;p31"/>
          <p:cNvGrpSpPr/>
          <p:nvPr/>
        </p:nvGrpSpPr>
        <p:grpSpPr>
          <a:xfrm>
            <a:off x="1628966" y="1684379"/>
            <a:ext cx="395370" cy="397142"/>
            <a:chOff x="1813" y="0"/>
            <a:chExt cx="809173" cy="812800"/>
          </a:xfrm>
        </p:grpSpPr>
        <p:sp>
          <p:nvSpPr>
            <p:cNvPr id="462" name="Google Shape;462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p31"/>
          <p:cNvGrpSpPr/>
          <p:nvPr/>
        </p:nvGrpSpPr>
        <p:grpSpPr>
          <a:xfrm>
            <a:off x="2330826" y="1684379"/>
            <a:ext cx="395370" cy="397142"/>
            <a:chOff x="1813" y="0"/>
            <a:chExt cx="809173" cy="812800"/>
          </a:xfrm>
        </p:grpSpPr>
        <p:sp>
          <p:nvSpPr>
            <p:cNvPr id="465" name="Google Shape;465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" name="Google Shape;467;p31"/>
          <p:cNvGrpSpPr/>
          <p:nvPr/>
        </p:nvGrpSpPr>
        <p:grpSpPr>
          <a:xfrm>
            <a:off x="15399837" y="1684379"/>
            <a:ext cx="395370" cy="397142"/>
            <a:chOff x="1813" y="0"/>
            <a:chExt cx="809173" cy="812800"/>
          </a:xfrm>
        </p:grpSpPr>
        <p:sp>
          <p:nvSpPr>
            <p:cNvPr id="468" name="Google Shape;468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" name="Google Shape;470;p31"/>
          <p:cNvGrpSpPr/>
          <p:nvPr/>
        </p:nvGrpSpPr>
        <p:grpSpPr>
          <a:xfrm>
            <a:off x="16101697" y="1684379"/>
            <a:ext cx="395370" cy="397142"/>
            <a:chOff x="1813" y="0"/>
            <a:chExt cx="809173" cy="812800"/>
          </a:xfrm>
        </p:grpSpPr>
        <p:sp>
          <p:nvSpPr>
            <p:cNvPr id="471" name="Google Shape;471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" name="Google Shape;473;p31"/>
          <p:cNvGrpSpPr/>
          <p:nvPr/>
        </p:nvGrpSpPr>
        <p:grpSpPr>
          <a:xfrm>
            <a:off x="16803557" y="1684379"/>
            <a:ext cx="395370" cy="397142"/>
            <a:chOff x="1813" y="0"/>
            <a:chExt cx="809173" cy="812800"/>
          </a:xfrm>
        </p:grpSpPr>
        <p:sp>
          <p:nvSpPr>
            <p:cNvPr id="474" name="Google Shape;474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6" name="Google Shape;476;p31"/>
          <p:cNvGrpSpPr/>
          <p:nvPr/>
        </p:nvGrpSpPr>
        <p:grpSpPr>
          <a:xfrm>
            <a:off x="13294175" y="1684379"/>
            <a:ext cx="395370" cy="397142"/>
            <a:chOff x="1813" y="0"/>
            <a:chExt cx="809173" cy="812800"/>
          </a:xfrm>
        </p:grpSpPr>
        <p:sp>
          <p:nvSpPr>
            <p:cNvPr id="477" name="Google Shape;477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9" name="Google Shape;479;p31"/>
          <p:cNvGrpSpPr/>
          <p:nvPr/>
        </p:nvGrpSpPr>
        <p:grpSpPr>
          <a:xfrm>
            <a:off x="13996035" y="1684379"/>
            <a:ext cx="395370" cy="397142"/>
            <a:chOff x="1813" y="0"/>
            <a:chExt cx="809173" cy="812800"/>
          </a:xfrm>
        </p:grpSpPr>
        <p:sp>
          <p:nvSpPr>
            <p:cNvPr id="480" name="Google Shape;480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" name="Google Shape;482;p31"/>
          <p:cNvGrpSpPr/>
          <p:nvPr/>
        </p:nvGrpSpPr>
        <p:grpSpPr>
          <a:xfrm>
            <a:off x="14697895" y="1684379"/>
            <a:ext cx="395370" cy="397142"/>
            <a:chOff x="1813" y="0"/>
            <a:chExt cx="809173" cy="812800"/>
          </a:xfrm>
        </p:grpSpPr>
        <p:sp>
          <p:nvSpPr>
            <p:cNvPr id="483" name="Google Shape;483;p3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b="7811" l="0" r="0" t="7812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90" cy="6697878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90" cy="6697878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15788" y="3589139"/>
            <a:ext cx="6667990" cy="6697878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90" cy="6697878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810010" y="3589139"/>
            <a:ext cx="6667990" cy="6697878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595769" y="3589139"/>
            <a:ext cx="6667990" cy="6697878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78026" y="800100"/>
            <a:ext cx="16932000" cy="1847100"/>
          </a:xfrm>
          <a:prstGeom prst="rect">
            <a:avLst/>
          </a:prstGeom>
          <a:noFill/>
          <a:ln>
            <a:noFill/>
          </a:ln>
          <a:effectLst>
            <a:outerShdw blurRad="842963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Phising URL Detection</a:t>
            </a:r>
            <a:endParaRPr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452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Bài toán cần giải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Đối tượng người dùng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Lợi ích mang lại cho người dùng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Teko Medium"/>
                <a:ea typeface="Teko Medium"/>
                <a:cs typeface="Teko Medium"/>
                <a:sym typeface="Teko Medium"/>
              </a:rPr>
              <a:t>Thực trạng</a:t>
            </a:r>
            <a:endParaRPr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6330251" y="5559425"/>
            <a:ext cx="5627400" cy="30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 Thu thập dữ liệu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 Xử lí, tiền dữ liệu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Khai phá dữ liệu, lựa chọn mô hình học máy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Học máy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Kiểm thử đánh giá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3" name="Google Shape;133;p14"/>
          <p:cNvSpPr txBox="1"/>
          <p:nvPr/>
        </p:nvSpPr>
        <p:spPr>
          <a:xfrm>
            <a:off x="7148658" y="4656196"/>
            <a:ext cx="3907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Teko Medium"/>
                <a:ea typeface="Teko Medium"/>
                <a:cs typeface="Teko Medium"/>
                <a:sym typeface="Teko Medium"/>
              </a:rPr>
              <a:t>Quy trình giải quyết</a:t>
            </a:r>
            <a:endParaRPr/>
          </a:p>
        </p:txBody>
      </p:sp>
      <p:sp>
        <p:nvSpPr>
          <p:cNvPr id="134" name="Google Shape;134;p14"/>
          <p:cNvSpPr txBox="1"/>
          <p:nvPr/>
        </p:nvSpPr>
        <p:spPr>
          <a:xfrm>
            <a:off x="12960134" y="5568255"/>
            <a:ext cx="5141400" cy="20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 Kết quả của quá trình nghiên cứu học máy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  <a:p>
            <a:pPr indent="-387286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99"/>
              <a:buFont typeface="Montserrat"/>
              <a:buChar char="●"/>
            </a:pPr>
            <a:r>
              <a:rPr lang="en-US" sz="2499">
                <a:latin typeface="Montserrat"/>
                <a:ea typeface="Montserrat"/>
                <a:cs typeface="Montserrat"/>
                <a:sym typeface="Montserrat"/>
              </a:rPr>
              <a:t>Kết quả cá nhân và doanh nghiệp thu lại được</a:t>
            </a:r>
            <a:endParaRPr sz="2499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4"/>
          <p:cNvSpPr txBox="1"/>
          <p:nvPr/>
        </p:nvSpPr>
        <p:spPr>
          <a:xfrm>
            <a:off x="13571192" y="4656196"/>
            <a:ext cx="3957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latin typeface="Teko Medium"/>
                <a:ea typeface="Teko Medium"/>
                <a:cs typeface="Teko Medium"/>
                <a:sym typeface="Teko Medium"/>
              </a:rPr>
              <a:t>Kết quả mang lại</a:t>
            </a:r>
            <a:endParaRPr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300" cy="0"/>
          </a:xfrm>
          <a:prstGeom prst="straightConnector1">
            <a:avLst/>
          </a:prstGeom>
          <a:noFill/>
          <a:ln cap="flat" cmpd="sng" w="57150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14"/>
          <p:cNvSpPr txBox="1"/>
          <p:nvPr/>
        </p:nvSpPr>
        <p:spPr>
          <a:xfrm>
            <a:off x="-1041050" y="1985475"/>
            <a:ext cx="805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2"/>
          <p:cNvPicPr preferRelativeResize="0"/>
          <p:nvPr/>
        </p:nvPicPr>
        <p:blipFill rotWithShape="1">
          <a:blip r:embed="rId3">
            <a:alphaModFix/>
          </a:blip>
          <a:srcRect b="21874" l="0" r="0" t="2187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0" name="Google Shape;490;p32"/>
          <p:cNvGrpSpPr/>
          <p:nvPr/>
        </p:nvGrpSpPr>
        <p:grpSpPr>
          <a:xfrm>
            <a:off x="527634" y="2274788"/>
            <a:ext cx="17415540" cy="6436850"/>
            <a:chOff x="0" y="-38100"/>
            <a:chExt cx="4586809" cy="1695302"/>
          </a:xfrm>
        </p:grpSpPr>
        <p:sp>
          <p:nvSpPr>
            <p:cNvPr id="491" name="Google Shape;491;p32"/>
            <p:cNvSpPr/>
            <p:nvPr/>
          </p:nvSpPr>
          <p:spPr>
            <a:xfrm>
              <a:off x="0" y="0"/>
              <a:ext cx="4586809" cy="1657202"/>
            </a:xfrm>
            <a:custGeom>
              <a:rect b="b" l="l" r="r" t="t"/>
              <a:pathLst>
                <a:path extrusionOk="0" h="1657202" w="4586809">
                  <a:moveTo>
                    <a:pt x="0" y="0"/>
                  </a:moveTo>
                  <a:lnTo>
                    <a:pt x="4586809" y="0"/>
                  </a:lnTo>
                  <a:lnTo>
                    <a:pt x="4586809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41B8D5"/>
            </a:solidFill>
            <a:ln>
              <a:noFill/>
            </a:ln>
          </p:spPr>
        </p:sp>
        <p:sp>
          <p:nvSpPr>
            <p:cNvPr id="492" name="Google Shape;492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3" name="Google Shape;493;p32"/>
          <p:cNvGrpSpPr/>
          <p:nvPr/>
        </p:nvGrpSpPr>
        <p:grpSpPr>
          <a:xfrm>
            <a:off x="527634" y="2122388"/>
            <a:ext cx="17221148" cy="6436850"/>
            <a:chOff x="0" y="-38100"/>
            <a:chExt cx="4535611" cy="1695302"/>
          </a:xfrm>
        </p:grpSpPr>
        <p:sp>
          <p:nvSpPr>
            <p:cNvPr id="494" name="Google Shape;494;p32"/>
            <p:cNvSpPr/>
            <p:nvPr/>
          </p:nvSpPr>
          <p:spPr>
            <a:xfrm>
              <a:off x="0" y="0"/>
              <a:ext cx="4535611" cy="1657202"/>
            </a:xfrm>
            <a:custGeom>
              <a:rect b="b" l="l" r="r" t="t"/>
              <a:pathLst>
                <a:path extrusionOk="0" h="1657202" w="4535611">
                  <a:moveTo>
                    <a:pt x="0" y="0"/>
                  </a:moveTo>
                  <a:lnTo>
                    <a:pt x="4535611" y="0"/>
                  </a:lnTo>
                  <a:lnTo>
                    <a:pt x="4535611" y="1657202"/>
                  </a:lnTo>
                  <a:lnTo>
                    <a:pt x="0" y="165720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495" name="Google Shape;495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6" name="Google Shape;496;p32"/>
          <p:cNvSpPr txBox="1"/>
          <p:nvPr/>
        </p:nvSpPr>
        <p:spPr>
          <a:xfrm>
            <a:off x="1028700" y="3641494"/>
            <a:ext cx="9321300" cy="3708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66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46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WRITE YOUR BIG TOPIC OR IDEA</a:t>
            </a:r>
            <a:endParaRPr/>
          </a:p>
        </p:txBody>
      </p:sp>
      <p:sp>
        <p:nvSpPr>
          <p:cNvPr id="497" name="Google Shape;497;p32"/>
          <p:cNvSpPr txBox="1"/>
          <p:nvPr/>
        </p:nvSpPr>
        <p:spPr>
          <a:xfrm>
            <a:off x="10799345" y="3013809"/>
            <a:ext cx="5807827" cy="16535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Presentations are communication tools that can be used as demonstrations, lectures, speeches, reports, and more. </a:t>
            </a:r>
            <a:endParaRPr/>
          </a:p>
        </p:txBody>
      </p:sp>
      <p:sp>
        <p:nvSpPr>
          <p:cNvPr id="498" name="Google Shape;498;p32"/>
          <p:cNvSpPr txBox="1"/>
          <p:nvPr/>
        </p:nvSpPr>
        <p:spPr>
          <a:xfrm>
            <a:off x="10869040" y="6400899"/>
            <a:ext cx="5668436" cy="1234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It serves a variety of purposes, making presentations powerful tools for convincing and teaching.</a:t>
            </a:r>
            <a:endParaRPr/>
          </a:p>
        </p:txBody>
      </p:sp>
      <p:cxnSp>
        <p:nvCxnSpPr>
          <p:cNvPr id="499" name="Google Shape;499;p32"/>
          <p:cNvCxnSpPr/>
          <p:nvPr/>
        </p:nvCxnSpPr>
        <p:spPr>
          <a:xfrm rot="-17009">
            <a:off x="10869070" y="5384569"/>
            <a:ext cx="18288144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3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33"/>
          <p:cNvCxnSpPr/>
          <p:nvPr/>
        </p:nvCxnSpPr>
        <p:spPr>
          <a:xfrm rot="53310">
            <a:off x="4407619" y="1597794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33"/>
          <p:cNvCxnSpPr/>
          <p:nvPr/>
        </p:nvCxnSpPr>
        <p:spPr>
          <a:xfrm rot="53310">
            <a:off x="4335106" y="4898610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7" name="Google Shape;507;p33"/>
          <p:cNvCxnSpPr/>
          <p:nvPr/>
        </p:nvCxnSpPr>
        <p:spPr>
          <a:xfrm rot="53310">
            <a:off x="4407619" y="8175436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8" name="Google Shape;50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38378" y="4699784"/>
            <a:ext cx="7449622" cy="5587216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3"/>
          <p:cNvSpPr txBox="1"/>
          <p:nvPr/>
        </p:nvSpPr>
        <p:spPr>
          <a:xfrm>
            <a:off x="695457" y="2962607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MONTHLY</a:t>
            </a:r>
            <a:endParaRPr/>
          </a:p>
        </p:txBody>
      </p:sp>
      <p:sp>
        <p:nvSpPr>
          <p:cNvPr id="510" name="Google Shape;510;p33"/>
          <p:cNvSpPr txBox="1"/>
          <p:nvPr/>
        </p:nvSpPr>
        <p:spPr>
          <a:xfrm>
            <a:off x="699772" y="809625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20$</a:t>
            </a:r>
            <a:endParaRPr/>
          </a:p>
        </p:txBody>
      </p:sp>
      <p:sp>
        <p:nvSpPr>
          <p:cNvPr id="511" name="Google Shape;511;p33"/>
          <p:cNvSpPr txBox="1"/>
          <p:nvPr/>
        </p:nvSpPr>
        <p:spPr>
          <a:xfrm>
            <a:off x="6583985" y="1138939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2" name="Google Shape;512;p33"/>
          <p:cNvSpPr txBox="1"/>
          <p:nvPr/>
        </p:nvSpPr>
        <p:spPr>
          <a:xfrm>
            <a:off x="6583985" y="165429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3" name="Google Shape;513;p33"/>
          <p:cNvSpPr txBox="1"/>
          <p:nvPr/>
        </p:nvSpPr>
        <p:spPr>
          <a:xfrm>
            <a:off x="699772" y="9127457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YEARLY</a:t>
            </a:r>
            <a:endParaRPr/>
          </a:p>
        </p:txBody>
      </p:sp>
      <p:sp>
        <p:nvSpPr>
          <p:cNvPr id="514" name="Google Shape;514;p33"/>
          <p:cNvSpPr txBox="1"/>
          <p:nvPr/>
        </p:nvSpPr>
        <p:spPr>
          <a:xfrm>
            <a:off x="699772" y="7079582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300$</a:t>
            </a:r>
            <a:endParaRPr/>
          </a:p>
        </p:txBody>
      </p:sp>
      <p:sp>
        <p:nvSpPr>
          <p:cNvPr id="515" name="Google Shape;515;p33"/>
          <p:cNvSpPr txBox="1"/>
          <p:nvPr/>
        </p:nvSpPr>
        <p:spPr>
          <a:xfrm>
            <a:off x="6583985" y="715837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6" name="Google Shape;516;p33"/>
          <p:cNvSpPr txBox="1"/>
          <p:nvPr/>
        </p:nvSpPr>
        <p:spPr>
          <a:xfrm>
            <a:off x="6583985" y="7673723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7" name="Google Shape;517;p33"/>
          <p:cNvSpPr txBox="1"/>
          <p:nvPr/>
        </p:nvSpPr>
        <p:spPr>
          <a:xfrm>
            <a:off x="6583985" y="8713721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8" name="Google Shape;518;p33"/>
          <p:cNvSpPr txBox="1"/>
          <p:nvPr/>
        </p:nvSpPr>
        <p:spPr>
          <a:xfrm>
            <a:off x="6583985" y="8193722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19" name="Google Shape;519;p33"/>
          <p:cNvSpPr txBox="1"/>
          <p:nvPr/>
        </p:nvSpPr>
        <p:spPr>
          <a:xfrm>
            <a:off x="699772" y="6067425"/>
            <a:ext cx="3306074" cy="485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MONTHLY</a:t>
            </a:r>
            <a:endParaRPr/>
          </a:p>
        </p:txBody>
      </p:sp>
      <p:sp>
        <p:nvSpPr>
          <p:cNvPr id="520" name="Google Shape;520;p33"/>
          <p:cNvSpPr txBox="1"/>
          <p:nvPr/>
        </p:nvSpPr>
        <p:spPr>
          <a:xfrm>
            <a:off x="699772" y="3876675"/>
            <a:ext cx="3306074" cy="1838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rgbClr val="60B3DD"/>
                </a:solidFill>
                <a:latin typeface="Teko Medium"/>
                <a:ea typeface="Teko Medium"/>
                <a:cs typeface="Teko Medium"/>
                <a:sym typeface="Teko Medium"/>
              </a:rPr>
              <a:t>30$</a:t>
            </a:r>
            <a:endParaRPr/>
          </a:p>
        </p:txBody>
      </p:sp>
      <p:sp>
        <p:nvSpPr>
          <p:cNvPr id="521" name="Google Shape;521;p33"/>
          <p:cNvSpPr txBox="1"/>
          <p:nvPr/>
        </p:nvSpPr>
        <p:spPr>
          <a:xfrm>
            <a:off x="6583985" y="4146266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2" name="Google Shape;522;p33"/>
          <p:cNvSpPr txBox="1"/>
          <p:nvPr/>
        </p:nvSpPr>
        <p:spPr>
          <a:xfrm>
            <a:off x="6583985" y="4661684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3" name="Google Shape;523;p33"/>
          <p:cNvSpPr txBox="1"/>
          <p:nvPr/>
        </p:nvSpPr>
        <p:spPr>
          <a:xfrm>
            <a:off x="6583985" y="5181749"/>
            <a:ext cx="330607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feature</a:t>
            </a:r>
            <a:endParaRPr/>
          </a:p>
        </p:txBody>
      </p:sp>
      <p:sp>
        <p:nvSpPr>
          <p:cNvPr id="524" name="Google Shape;524;p33"/>
          <p:cNvSpPr txBox="1"/>
          <p:nvPr/>
        </p:nvSpPr>
        <p:spPr>
          <a:xfrm>
            <a:off x="9890059" y="809625"/>
            <a:ext cx="7509000" cy="3694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PRICING PAGE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34"/>
          <p:cNvPicPr preferRelativeResize="0"/>
          <p:nvPr/>
        </p:nvPicPr>
        <p:blipFill rotWithShape="1">
          <a:blip r:embed="rId3">
            <a:alphaModFix/>
          </a:blip>
          <a:srcRect b="5824" l="0" r="0" t="5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34"/>
          <p:cNvSpPr txBox="1"/>
          <p:nvPr/>
        </p:nvSpPr>
        <p:spPr>
          <a:xfrm>
            <a:off x="1028700" y="4365648"/>
            <a:ext cx="9018000" cy="1854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3810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46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STATS &amp; NUMBERS</a:t>
            </a:r>
            <a:endParaRPr/>
          </a:p>
        </p:txBody>
      </p:sp>
      <p:sp>
        <p:nvSpPr>
          <p:cNvPr id="531" name="Google Shape;531;p34"/>
          <p:cNvSpPr txBox="1"/>
          <p:nvPr/>
        </p:nvSpPr>
        <p:spPr>
          <a:xfrm>
            <a:off x="1028700" y="6188360"/>
            <a:ext cx="5320741" cy="10356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cxnSp>
        <p:nvCxnSpPr>
          <p:cNvPr id="532" name="Google Shape;532;p34"/>
          <p:cNvCxnSpPr/>
          <p:nvPr/>
        </p:nvCxnSpPr>
        <p:spPr>
          <a:xfrm rot="6343">
            <a:off x="10545993" y="5295392"/>
            <a:ext cx="774201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35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35"/>
          <p:cNvSpPr txBox="1"/>
          <p:nvPr/>
        </p:nvSpPr>
        <p:spPr>
          <a:xfrm>
            <a:off x="4078864" y="6073140"/>
            <a:ext cx="10753128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pic>
        <p:nvPicPr>
          <p:cNvPr id="539" name="Google Shape;5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7176387"/>
            <a:ext cx="18288000" cy="499872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5"/>
          <p:cNvSpPr txBox="1"/>
          <p:nvPr/>
        </p:nvSpPr>
        <p:spPr>
          <a:xfrm>
            <a:off x="3982238" y="2994550"/>
            <a:ext cx="10946400" cy="30786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7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123,456,789</a:t>
            </a:r>
            <a:endParaRPr/>
          </a:p>
        </p:txBody>
      </p:sp>
      <p:grpSp>
        <p:nvGrpSpPr>
          <p:cNvPr id="541" name="Google Shape;541;p35"/>
          <p:cNvGrpSpPr/>
          <p:nvPr/>
        </p:nvGrpSpPr>
        <p:grpSpPr>
          <a:xfrm>
            <a:off x="15602515" y="-4553452"/>
            <a:ext cx="6862097" cy="6892855"/>
            <a:chOff x="1813" y="0"/>
            <a:chExt cx="809173" cy="812800"/>
          </a:xfrm>
        </p:grpSpPr>
        <p:sp>
          <p:nvSpPr>
            <p:cNvPr id="542" name="Google Shape;542;p3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4" name="Google Shape;544;p35"/>
          <p:cNvGrpSpPr/>
          <p:nvPr/>
        </p:nvGrpSpPr>
        <p:grpSpPr>
          <a:xfrm>
            <a:off x="-2655044" y="4150419"/>
            <a:ext cx="3828281" cy="3845441"/>
            <a:chOff x="1813" y="0"/>
            <a:chExt cx="809173" cy="812800"/>
          </a:xfrm>
        </p:grpSpPr>
        <p:sp>
          <p:nvSpPr>
            <p:cNvPr id="545" name="Google Shape;545;p35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36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36"/>
          <p:cNvSpPr txBox="1"/>
          <p:nvPr/>
        </p:nvSpPr>
        <p:spPr>
          <a:xfrm>
            <a:off x="3978172" y="2818170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53" name="Google Shape;553;p36"/>
          <p:cNvSpPr txBox="1"/>
          <p:nvPr/>
        </p:nvSpPr>
        <p:spPr>
          <a:xfrm>
            <a:off x="3978172" y="5809635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54" name="Google Shape;554;p36"/>
          <p:cNvSpPr txBox="1"/>
          <p:nvPr/>
        </p:nvSpPr>
        <p:spPr>
          <a:xfrm>
            <a:off x="3978172" y="8715375"/>
            <a:ext cx="10831273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55" name="Google Shape;555;p36"/>
          <p:cNvSpPr txBox="1"/>
          <p:nvPr/>
        </p:nvSpPr>
        <p:spPr>
          <a:xfrm>
            <a:off x="6383465" y="989370"/>
            <a:ext cx="5521200" cy="1847100"/>
          </a:xfrm>
          <a:prstGeom prst="rect">
            <a:avLst/>
          </a:prstGeom>
          <a:noFill/>
          <a:ln>
            <a:noFill/>
          </a:ln>
          <a:effectLst>
            <a:outerShdw blurRad="814388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2 OUT OF 5</a:t>
            </a:r>
            <a:endParaRPr/>
          </a:p>
        </p:txBody>
      </p:sp>
      <p:sp>
        <p:nvSpPr>
          <p:cNvPr id="556" name="Google Shape;556;p36"/>
          <p:cNvSpPr txBox="1"/>
          <p:nvPr/>
        </p:nvSpPr>
        <p:spPr>
          <a:xfrm>
            <a:off x="7018471" y="3937972"/>
            <a:ext cx="42510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95%</a:t>
            </a:r>
            <a:endParaRPr/>
          </a:p>
        </p:txBody>
      </p:sp>
      <p:sp>
        <p:nvSpPr>
          <p:cNvPr id="557" name="Google Shape;557;p36"/>
          <p:cNvSpPr txBox="1"/>
          <p:nvPr/>
        </p:nvSpPr>
        <p:spPr>
          <a:xfrm>
            <a:off x="6138121" y="6886575"/>
            <a:ext cx="6011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12 MILLION</a:t>
            </a:r>
            <a:endParaRPr/>
          </a:p>
        </p:txBody>
      </p:sp>
      <p:cxnSp>
        <p:nvCxnSpPr>
          <p:cNvPr id="558" name="Google Shape;558;p36"/>
          <p:cNvCxnSpPr/>
          <p:nvPr/>
        </p:nvCxnSpPr>
        <p:spPr>
          <a:xfrm rot="-22265">
            <a:off x="-28436" y="1899006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9" name="Google Shape;559;p36"/>
          <p:cNvCxnSpPr/>
          <p:nvPr/>
        </p:nvCxnSpPr>
        <p:spPr>
          <a:xfrm rot="-22265">
            <a:off x="139" y="4833322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0" name="Google Shape;560;p36"/>
          <p:cNvCxnSpPr/>
          <p:nvPr/>
        </p:nvCxnSpPr>
        <p:spPr>
          <a:xfrm rot="-22265">
            <a:off x="-107158" y="7767639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1" name="Google Shape;561;p36"/>
          <p:cNvCxnSpPr/>
          <p:nvPr/>
        </p:nvCxnSpPr>
        <p:spPr>
          <a:xfrm rot="-22265">
            <a:off x="13847868" y="1899006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2" name="Google Shape;562;p36"/>
          <p:cNvCxnSpPr/>
          <p:nvPr/>
        </p:nvCxnSpPr>
        <p:spPr>
          <a:xfrm rot="-22265">
            <a:off x="13876443" y="4833322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36"/>
          <p:cNvCxnSpPr/>
          <p:nvPr/>
        </p:nvCxnSpPr>
        <p:spPr>
          <a:xfrm rot="-22265">
            <a:off x="13769146" y="7767639"/>
            <a:ext cx="441141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Google Shape;568;p37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37"/>
          <p:cNvGrpSpPr/>
          <p:nvPr/>
        </p:nvGrpSpPr>
        <p:grpSpPr>
          <a:xfrm>
            <a:off x="0" y="3099578"/>
            <a:ext cx="18287996" cy="5159416"/>
            <a:chOff x="0" y="-38100"/>
            <a:chExt cx="4816592" cy="1358859"/>
          </a:xfrm>
        </p:grpSpPr>
        <p:sp>
          <p:nvSpPr>
            <p:cNvPr id="570" name="Google Shape;570;p37"/>
            <p:cNvSpPr/>
            <p:nvPr/>
          </p:nvSpPr>
          <p:spPr>
            <a:xfrm>
              <a:off x="0" y="0"/>
              <a:ext cx="4816592" cy="1320759"/>
            </a:xfrm>
            <a:custGeom>
              <a:rect b="b" l="l" r="r" t="t"/>
              <a:pathLst>
                <a:path extrusionOk="0" h="1320759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320759"/>
                  </a:lnTo>
                  <a:lnTo>
                    <a:pt x="0" y="1320759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571" name="Google Shape;571;p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2" name="Google Shape;572;p37"/>
          <p:cNvGrpSpPr/>
          <p:nvPr/>
        </p:nvGrpSpPr>
        <p:grpSpPr>
          <a:xfrm>
            <a:off x="1597501" y="4625346"/>
            <a:ext cx="3380062" cy="3213201"/>
            <a:chOff x="-105630" y="-3427"/>
            <a:chExt cx="4506749" cy="4284268"/>
          </a:xfrm>
        </p:grpSpPr>
        <p:sp>
          <p:nvSpPr>
            <p:cNvPr id="573" name="Google Shape;573;p37"/>
            <p:cNvSpPr txBox="1"/>
            <p:nvPr/>
          </p:nvSpPr>
          <p:spPr>
            <a:xfrm>
              <a:off x="1303976" y="1566580"/>
              <a:ext cx="1669462" cy="1058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799" u="none" cap="none" strike="noStrik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43%</a:t>
              </a:r>
              <a:endParaRPr/>
            </a:p>
          </p:txBody>
        </p:sp>
        <p:grpSp>
          <p:nvGrpSpPr>
            <p:cNvPr id="574" name="Google Shape;574;p37"/>
            <p:cNvGrpSpPr/>
            <p:nvPr/>
          </p:nvGrpSpPr>
          <p:grpSpPr>
            <a:xfrm>
              <a:off x="-105630" y="-3427"/>
              <a:ext cx="4506749" cy="4284268"/>
              <a:chOff x="-62725" y="-2035"/>
              <a:chExt cx="2676183" cy="2544070"/>
            </a:xfrm>
          </p:grpSpPr>
          <p:sp>
            <p:nvSpPr>
              <p:cNvPr id="575" name="Google Shape;575;p3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7"/>
              <p:cNvSpPr/>
              <p:nvPr/>
            </p:nvSpPr>
            <p:spPr>
              <a:xfrm>
                <a:off x="1253776" y="17180"/>
                <a:ext cx="1359682" cy="2305316"/>
              </a:xfrm>
              <a:custGeom>
                <a:rect b="b" l="l" r="r" t="t"/>
                <a:pathLst>
                  <a:path extrusionOk="0" h="2305316" w="1359682">
                    <a:moveTo>
                      <a:pt x="333724" y="23148"/>
                    </a:moveTo>
                    <a:cubicBezTo>
                      <a:pt x="795530" y="142386"/>
                      <a:pt x="1151595" y="510313"/>
                      <a:pt x="1255638" y="975778"/>
                    </a:cubicBezTo>
                    <a:cubicBezTo>
                      <a:pt x="1359682" y="1441243"/>
                      <a:pt x="1194161" y="1925759"/>
                      <a:pt x="827075" y="2230276"/>
                    </a:cubicBezTo>
                    <a:cubicBezTo>
                      <a:pt x="757285" y="2288700"/>
                      <a:pt x="661569" y="2305316"/>
                      <a:pt x="576170" y="2273833"/>
                    </a:cubicBezTo>
                    <a:cubicBezTo>
                      <a:pt x="490772" y="2242349"/>
                      <a:pt x="428746" y="2167579"/>
                      <a:pt x="413580" y="2077835"/>
                    </a:cubicBezTo>
                    <a:cubicBezTo>
                      <a:pt x="398413" y="1988091"/>
                      <a:pt x="432425" y="1897091"/>
                      <a:pt x="502735" y="1839294"/>
                    </a:cubicBezTo>
                    <a:cubicBezTo>
                      <a:pt x="722986" y="1656583"/>
                      <a:pt x="822299" y="1365874"/>
                      <a:pt x="759873" y="1086595"/>
                    </a:cubicBezTo>
                    <a:cubicBezTo>
                      <a:pt x="697446" y="807316"/>
                      <a:pt x="483808" y="586559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77" name="Google Shape;577;p37"/>
          <p:cNvGrpSpPr/>
          <p:nvPr/>
        </p:nvGrpSpPr>
        <p:grpSpPr>
          <a:xfrm>
            <a:off x="7460747" y="4643973"/>
            <a:ext cx="3381045" cy="3317668"/>
            <a:chOff x="-105630" y="-3427"/>
            <a:chExt cx="4508059" cy="4423557"/>
          </a:xfrm>
        </p:grpSpPr>
        <p:sp>
          <p:nvSpPr>
            <p:cNvPr id="578" name="Google Shape;578;p37"/>
            <p:cNvSpPr txBox="1"/>
            <p:nvPr/>
          </p:nvSpPr>
          <p:spPr>
            <a:xfrm>
              <a:off x="1285287" y="1566580"/>
              <a:ext cx="1706840" cy="1058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799" u="none" cap="none" strike="noStrik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60%</a:t>
              </a:r>
              <a:endParaRPr/>
            </a:p>
          </p:txBody>
        </p:sp>
        <p:grpSp>
          <p:nvGrpSpPr>
            <p:cNvPr id="579" name="Google Shape;579;p37"/>
            <p:cNvGrpSpPr/>
            <p:nvPr/>
          </p:nvGrpSpPr>
          <p:grpSpPr>
            <a:xfrm>
              <a:off x="-105630" y="-3427"/>
              <a:ext cx="4508059" cy="4423557"/>
              <a:chOff x="-62725" y="-2035"/>
              <a:chExt cx="2676961" cy="2626782"/>
            </a:xfrm>
          </p:grpSpPr>
          <p:sp>
            <p:nvSpPr>
              <p:cNvPr id="580" name="Google Shape;580;p3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7"/>
              <p:cNvSpPr/>
              <p:nvPr/>
            </p:nvSpPr>
            <p:spPr>
              <a:xfrm>
                <a:off x="631484" y="17180"/>
                <a:ext cx="1982752" cy="2607567"/>
              </a:xfrm>
              <a:custGeom>
                <a:rect b="b" l="l" r="r" t="t"/>
                <a:pathLst>
                  <a:path extrusionOk="0" h="2607567" w="1982752">
                    <a:moveTo>
                      <a:pt x="956016" y="23148"/>
                    </a:moveTo>
                    <a:cubicBezTo>
                      <a:pt x="1413392" y="141242"/>
                      <a:pt x="1767432" y="503428"/>
                      <a:pt x="1875092" y="963372"/>
                    </a:cubicBezTo>
                    <a:cubicBezTo>
                      <a:pt x="1982752" y="1423316"/>
                      <a:pt x="1826241" y="1905008"/>
                      <a:pt x="1468794" y="2213830"/>
                    </a:cubicBezTo>
                    <a:cubicBezTo>
                      <a:pt x="1111347" y="2522651"/>
                      <a:pt x="612034" y="2607566"/>
                      <a:pt x="172596" y="2434267"/>
                    </a:cubicBezTo>
                    <a:cubicBezTo>
                      <a:pt x="87777" y="2401255"/>
                      <a:pt x="27104" y="2325383"/>
                      <a:pt x="13552" y="2235381"/>
                    </a:cubicBezTo>
                    <a:cubicBezTo>
                      <a:pt x="0" y="2145379"/>
                      <a:pt x="35640" y="2055005"/>
                      <a:pt x="106977" y="1998480"/>
                    </a:cubicBezTo>
                    <a:cubicBezTo>
                      <a:pt x="178315" y="1941954"/>
                      <a:pt x="274443" y="1927919"/>
                      <a:pt x="358964" y="1961689"/>
                    </a:cubicBezTo>
                    <a:cubicBezTo>
                      <a:pt x="622627" y="2065668"/>
                      <a:pt x="922214" y="2014718"/>
                      <a:pt x="1136682" y="1829426"/>
                    </a:cubicBezTo>
                    <a:cubicBezTo>
                      <a:pt x="1351150" y="1644133"/>
                      <a:pt x="1445057" y="1355117"/>
                      <a:pt x="1380461" y="1079151"/>
                    </a:cubicBezTo>
                    <a:cubicBezTo>
                      <a:pt x="1315865" y="803185"/>
                      <a:pt x="1103441" y="585873"/>
                      <a:pt x="829016" y="515017"/>
                    </a:cubicBezTo>
                    <a:cubicBezTo>
                      <a:pt x="740788" y="492657"/>
                      <a:pt x="671268" y="424799"/>
                      <a:pt x="646780" y="337138"/>
                    </a:cubicBezTo>
                    <a:cubicBezTo>
                      <a:pt x="622292" y="249478"/>
                      <a:pt x="646578" y="155414"/>
                      <a:pt x="710444" y="90567"/>
                    </a:cubicBezTo>
                    <a:cubicBezTo>
                      <a:pt x="774310" y="25719"/>
                      <a:pt x="867992" y="0"/>
                      <a:pt x="956016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82" name="Google Shape;582;p37"/>
          <p:cNvGrpSpPr/>
          <p:nvPr/>
        </p:nvGrpSpPr>
        <p:grpSpPr>
          <a:xfrm>
            <a:off x="13165009" y="4643973"/>
            <a:ext cx="3366505" cy="3213201"/>
            <a:chOff x="-105630" y="-3427"/>
            <a:chExt cx="4488673" cy="4284268"/>
          </a:xfrm>
        </p:grpSpPr>
        <p:sp>
          <p:nvSpPr>
            <p:cNvPr id="583" name="Google Shape;583;p37"/>
            <p:cNvSpPr txBox="1"/>
            <p:nvPr/>
          </p:nvSpPr>
          <p:spPr>
            <a:xfrm>
              <a:off x="1342592" y="1566580"/>
              <a:ext cx="1592231" cy="10585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799" u="none" cap="none" strike="noStrike">
                  <a:solidFill>
                    <a:srgbClr val="6CE5E8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35%</a:t>
              </a:r>
              <a:endParaRPr/>
            </a:p>
          </p:txBody>
        </p:sp>
        <p:grpSp>
          <p:nvGrpSpPr>
            <p:cNvPr id="584" name="Google Shape;584;p37"/>
            <p:cNvGrpSpPr/>
            <p:nvPr/>
          </p:nvGrpSpPr>
          <p:grpSpPr>
            <a:xfrm>
              <a:off x="-105630" y="-3427"/>
              <a:ext cx="4488673" cy="4284268"/>
              <a:chOff x="-62725" y="-2035"/>
              <a:chExt cx="2665449" cy="2544070"/>
            </a:xfrm>
          </p:grpSpPr>
          <p:sp>
            <p:nvSpPr>
              <p:cNvPr id="585" name="Google Shape;585;p37"/>
              <p:cNvSpPr/>
              <p:nvPr/>
            </p:nvSpPr>
            <p:spPr>
              <a:xfrm>
                <a:off x="-62725" y="-2035"/>
                <a:ext cx="2665449" cy="2544070"/>
              </a:xfrm>
              <a:custGeom>
                <a:rect b="b" l="l" r="r" t="t"/>
                <a:pathLst>
                  <a:path extrusionOk="0" h="2544070" w="2665449">
                    <a:moveTo>
                      <a:pt x="1332725" y="2035"/>
                    </a:moveTo>
                    <a:cubicBezTo>
                      <a:pt x="1787805" y="0"/>
                      <a:pt x="2209190" y="241614"/>
                      <a:pt x="2437320" y="635390"/>
                    </a:cubicBezTo>
                    <a:cubicBezTo>
                      <a:pt x="2665450" y="1029165"/>
                      <a:pt x="2665450" y="1514905"/>
                      <a:pt x="2437320" y="1908680"/>
                    </a:cubicBezTo>
                    <a:cubicBezTo>
                      <a:pt x="2209190" y="2302456"/>
                      <a:pt x="1787805" y="2544070"/>
                      <a:pt x="1332725" y="2542035"/>
                    </a:cubicBezTo>
                    <a:cubicBezTo>
                      <a:pt x="877645" y="2544070"/>
                      <a:pt x="456260" y="2302456"/>
                      <a:pt x="228130" y="1908680"/>
                    </a:cubicBezTo>
                    <a:cubicBezTo>
                      <a:pt x="0" y="1514905"/>
                      <a:pt x="0" y="1029165"/>
                      <a:pt x="228130" y="635390"/>
                    </a:cubicBezTo>
                    <a:cubicBezTo>
                      <a:pt x="456260" y="241614"/>
                      <a:pt x="877645" y="0"/>
                      <a:pt x="1332725" y="2035"/>
                    </a:cubicBezTo>
                    <a:lnTo>
                      <a:pt x="1332725" y="510035"/>
                    </a:lnTo>
                    <a:cubicBezTo>
                      <a:pt x="1059677" y="508814"/>
                      <a:pt x="806846" y="653783"/>
                      <a:pt x="669968" y="890048"/>
                    </a:cubicBezTo>
                    <a:cubicBezTo>
                      <a:pt x="533090" y="1126313"/>
                      <a:pt x="533090" y="1417757"/>
                      <a:pt x="669968" y="1654022"/>
                    </a:cubicBezTo>
                    <a:cubicBezTo>
                      <a:pt x="806846" y="1890287"/>
                      <a:pt x="1059677" y="2035256"/>
                      <a:pt x="1332725" y="2034035"/>
                    </a:cubicBezTo>
                    <a:cubicBezTo>
                      <a:pt x="1605773" y="2035256"/>
                      <a:pt x="1858604" y="1890287"/>
                      <a:pt x="1995482" y="1654022"/>
                    </a:cubicBezTo>
                    <a:cubicBezTo>
                      <a:pt x="2132360" y="1417757"/>
                      <a:pt x="2132360" y="1126313"/>
                      <a:pt x="1995482" y="890048"/>
                    </a:cubicBezTo>
                    <a:cubicBezTo>
                      <a:pt x="1858604" y="653783"/>
                      <a:pt x="1605773" y="508814"/>
                      <a:pt x="1332725" y="510035"/>
                    </a:cubicBez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7"/>
              <p:cNvSpPr/>
              <p:nvPr/>
            </p:nvSpPr>
            <p:spPr>
              <a:xfrm>
                <a:off x="1253776" y="17180"/>
                <a:ext cx="1331199" cy="1891336"/>
              </a:xfrm>
              <a:custGeom>
                <a:rect b="b" l="l" r="r" t="t"/>
                <a:pathLst>
                  <a:path extrusionOk="0" h="1891336" w="1331199">
                    <a:moveTo>
                      <a:pt x="333724" y="23148"/>
                    </a:moveTo>
                    <a:cubicBezTo>
                      <a:pt x="686133" y="114139"/>
                      <a:pt x="982565" y="351956"/>
                      <a:pt x="1147802" y="676252"/>
                    </a:cubicBezTo>
                    <a:cubicBezTo>
                      <a:pt x="1313039" y="1000548"/>
                      <a:pt x="1331198" y="1380152"/>
                      <a:pt x="1197671" y="1718740"/>
                    </a:cubicBezTo>
                    <a:cubicBezTo>
                      <a:pt x="1164659" y="1803560"/>
                      <a:pt x="1088787" y="1864232"/>
                      <a:pt x="998785" y="1877784"/>
                    </a:cubicBezTo>
                    <a:cubicBezTo>
                      <a:pt x="908783" y="1891336"/>
                      <a:pt x="818409" y="1855696"/>
                      <a:pt x="761883" y="1784359"/>
                    </a:cubicBezTo>
                    <a:cubicBezTo>
                      <a:pt x="705358" y="1713021"/>
                      <a:pt x="691323" y="1616893"/>
                      <a:pt x="725093" y="1532372"/>
                    </a:cubicBezTo>
                    <a:cubicBezTo>
                      <a:pt x="805209" y="1329220"/>
                      <a:pt x="794313" y="1101457"/>
                      <a:pt x="695171" y="906879"/>
                    </a:cubicBezTo>
                    <a:cubicBezTo>
                      <a:pt x="596029" y="712302"/>
                      <a:pt x="418169" y="569612"/>
                      <a:pt x="206724" y="515017"/>
                    </a:cubicBezTo>
                    <a:cubicBezTo>
                      <a:pt x="118496" y="492657"/>
                      <a:pt x="48976" y="424799"/>
                      <a:pt x="24488" y="337138"/>
                    </a:cubicBezTo>
                    <a:cubicBezTo>
                      <a:pt x="0" y="249478"/>
                      <a:pt x="24286" y="155414"/>
                      <a:pt x="88152" y="90567"/>
                    </a:cubicBezTo>
                    <a:cubicBezTo>
                      <a:pt x="152018" y="25719"/>
                      <a:pt x="245700" y="0"/>
                      <a:pt x="333724" y="23148"/>
                    </a:cubicBez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7" name="Google Shape;587;p37"/>
          <p:cNvSpPr txBox="1"/>
          <p:nvPr/>
        </p:nvSpPr>
        <p:spPr>
          <a:xfrm>
            <a:off x="1771090" y="3551061"/>
            <a:ext cx="301932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88" name="Google Shape;588;p37"/>
          <p:cNvSpPr txBox="1"/>
          <p:nvPr/>
        </p:nvSpPr>
        <p:spPr>
          <a:xfrm>
            <a:off x="13338598" y="3551061"/>
            <a:ext cx="3019328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89" name="Google Shape;589;p37"/>
          <p:cNvSpPr txBox="1"/>
          <p:nvPr/>
        </p:nvSpPr>
        <p:spPr>
          <a:xfrm>
            <a:off x="7475585" y="3603407"/>
            <a:ext cx="3336831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statistic.</a:t>
            </a:r>
            <a:endParaRPr/>
          </a:p>
        </p:txBody>
      </p:sp>
      <p:sp>
        <p:nvSpPr>
          <p:cNvPr id="590" name="Google Shape;590;p37"/>
          <p:cNvSpPr txBox="1"/>
          <p:nvPr/>
        </p:nvSpPr>
        <p:spPr>
          <a:xfrm>
            <a:off x="2171684" y="755650"/>
            <a:ext cx="139446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INFOGRAPHIC SLIDE REPORT</a:t>
            </a:r>
            <a:endParaRPr/>
          </a:p>
        </p:txBody>
      </p:sp>
      <p:sp>
        <p:nvSpPr>
          <p:cNvPr id="591" name="Google Shape;591;p37"/>
          <p:cNvSpPr txBox="1"/>
          <p:nvPr/>
        </p:nvSpPr>
        <p:spPr>
          <a:xfrm>
            <a:off x="2982803" y="8956675"/>
            <a:ext cx="12322393" cy="565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the featured statistic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38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38"/>
          <p:cNvGrpSpPr/>
          <p:nvPr/>
        </p:nvGrpSpPr>
        <p:grpSpPr>
          <a:xfrm>
            <a:off x="9088057" y="1064902"/>
            <a:ext cx="8350895" cy="8433435"/>
            <a:chOff x="0" y="-38100"/>
            <a:chExt cx="11134527" cy="11244580"/>
          </a:xfrm>
        </p:grpSpPr>
        <p:sp>
          <p:nvSpPr>
            <p:cNvPr id="598" name="Google Shape;598;p38"/>
            <p:cNvSpPr txBox="1"/>
            <p:nvPr/>
          </p:nvSpPr>
          <p:spPr>
            <a:xfrm>
              <a:off x="1164550" y="10690860"/>
              <a:ext cx="1217612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1</a:t>
              </a:r>
              <a:endParaRPr/>
            </a:p>
          </p:txBody>
        </p:sp>
        <p:sp>
          <p:nvSpPr>
            <p:cNvPr id="599" name="Google Shape;599;p38"/>
            <p:cNvSpPr txBox="1"/>
            <p:nvPr/>
          </p:nvSpPr>
          <p:spPr>
            <a:xfrm>
              <a:off x="3231317" y="10690860"/>
              <a:ext cx="1301750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2</a:t>
              </a:r>
              <a:endParaRPr/>
            </a:p>
          </p:txBody>
        </p:sp>
        <p:sp>
          <p:nvSpPr>
            <p:cNvPr id="600" name="Google Shape;600;p38"/>
            <p:cNvSpPr txBox="1"/>
            <p:nvPr/>
          </p:nvSpPr>
          <p:spPr>
            <a:xfrm>
              <a:off x="5340945" y="10690860"/>
              <a:ext cx="1300162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3</a:t>
              </a:r>
              <a:endParaRPr/>
            </a:p>
          </p:txBody>
        </p:sp>
        <p:sp>
          <p:nvSpPr>
            <p:cNvPr id="601" name="Google Shape;601;p38"/>
            <p:cNvSpPr txBox="1"/>
            <p:nvPr/>
          </p:nvSpPr>
          <p:spPr>
            <a:xfrm>
              <a:off x="7430036" y="10690860"/>
              <a:ext cx="1339652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4</a:t>
              </a:r>
              <a:endParaRPr/>
            </a:p>
          </p:txBody>
        </p:sp>
        <p:sp>
          <p:nvSpPr>
            <p:cNvPr id="602" name="Google Shape;602;p38"/>
            <p:cNvSpPr txBox="1"/>
            <p:nvPr/>
          </p:nvSpPr>
          <p:spPr>
            <a:xfrm>
              <a:off x="9558218" y="10690860"/>
              <a:ext cx="1300956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Item 5</a:t>
              </a:r>
              <a:endParaRPr/>
            </a:p>
          </p:txBody>
        </p:sp>
        <p:grpSp>
          <p:nvGrpSpPr>
            <p:cNvPr id="603" name="Google Shape;603;p38"/>
            <p:cNvGrpSpPr/>
            <p:nvPr/>
          </p:nvGrpSpPr>
          <p:grpSpPr>
            <a:xfrm>
              <a:off x="847527" y="232410"/>
              <a:ext cx="10287000" cy="10299700"/>
              <a:chOff x="0" y="-6350"/>
              <a:chExt cx="10287000" cy="10299700"/>
            </a:xfrm>
          </p:grpSpPr>
          <p:sp>
            <p:nvSpPr>
              <p:cNvPr id="604" name="Google Shape;604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5" name="Google Shape;605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6" name="Google Shape;606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7" name="Google Shape;607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8" name="Google Shape;608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09" name="Google Shape;609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rect b="b" l="l" r="r" t="t"/>
                <a:pathLst>
                  <a:path extrusionOk="0" h="12700" w="1028700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60B3DD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10" name="Google Shape;610;p38"/>
            <p:cNvSpPr txBox="1"/>
            <p:nvPr/>
          </p:nvSpPr>
          <p:spPr>
            <a:xfrm>
              <a:off x="38695" y="-38100"/>
              <a:ext cx="605631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50 </a:t>
              </a:r>
              <a:endParaRPr/>
            </a:p>
          </p:txBody>
        </p:sp>
        <p:sp>
          <p:nvSpPr>
            <p:cNvPr id="611" name="Google Shape;611;p38"/>
            <p:cNvSpPr txBox="1"/>
            <p:nvPr/>
          </p:nvSpPr>
          <p:spPr>
            <a:xfrm>
              <a:off x="0" y="2019300"/>
              <a:ext cx="644327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40 </a:t>
              </a:r>
              <a:endParaRPr/>
            </a:p>
          </p:txBody>
        </p:sp>
        <p:sp>
          <p:nvSpPr>
            <p:cNvPr id="612" name="Google Shape;612;p38"/>
            <p:cNvSpPr txBox="1"/>
            <p:nvPr/>
          </p:nvSpPr>
          <p:spPr>
            <a:xfrm>
              <a:off x="39489" y="4076700"/>
              <a:ext cx="604838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30 </a:t>
              </a:r>
              <a:endParaRPr/>
            </a:p>
          </p:txBody>
        </p:sp>
        <p:sp>
          <p:nvSpPr>
            <p:cNvPr id="613" name="Google Shape;613;p38"/>
            <p:cNvSpPr txBox="1"/>
            <p:nvPr/>
          </p:nvSpPr>
          <p:spPr>
            <a:xfrm>
              <a:off x="37703" y="6134100"/>
              <a:ext cx="606623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 </a:t>
              </a:r>
              <a:endParaRPr/>
            </a:p>
          </p:txBody>
        </p:sp>
        <p:sp>
          <p:nvSpPr>
            <p:cNvPr id="614" name="Google Shape;614;p38"/>
            <p:cNvSpPr txBox="1"/>
            <p:nvPr/>
          </p:nvSpPr>
          <p:spPr>
            <a:xfrm>
              <a:off x="121841" y="8191500"/>
              <a:ext cx="522486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 </a:t>
              </a:r>
              <a:endParaRPr/>
            </a:p>
          </p:txBody>
        </p:sp>
        <p:sp>
          <p:nvSpPr>
            <p:cNvPr id="615" name="Google Shape;615;p38"/>
            <p:cNvSpPr txBox="1"/>
            <p:nvPr/>
          </p:nvSpPr>
          <p:spPr>
            <a:xfrm>
              <a:off x="268684" y="10248900"/>
              <a:ext cx="375642" cy="5156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 </a:t>
              </a:r>
              <a:endParaRPr/>
            </a:p>
          </p:txBody>
        </p:sp>
        <p:grpSp>
          <p:nvGrpSpPr>
            <p:cNvPr id="616" name="Google Shape;616;p38"/>
            <p:cNvGrpSpPr/>
            <p:nvPr/>
          </p:nvGrpSpPr>
          <p:grpSpPr>
            <a:xfrm>
              <a:off x="845794" y="232410"/>
              <a:ext cx="10288732" cy="10293350"/>
              <a:chOff x="-1732" y="-6350"/>
              <a:chExt cx="10288732" cy="10293350"/>
            </a:xfrm>
          </p:grpSpPr>
          <p:sp>
            <p:nvSpPr>
              <p:cNvPr id="617" name="Google Shape;617;p38"/>
              <p:cNvSpPr/>
              <p:nvPr/>
            </p:nvSpPr>
            <p:spPr>
              <a:xfrm>
                <a:off x="-1732" y="8216863"/>
                <a:ext cx="1855125" cy="2070137"/>
              </a:xfrm>
              <a:custGeom>
                <a:rect b="b" l="l" r="r" t="t"/>
                <a:pathLst>
                  <a:path extrusionOk="0" h="2070137" w="1855125">
                    <a:moveTo>
                      <a:pt x="1732" y="2070137"/>
                    </a:moveTo>
                    <a:lnTo>
                      <a:pt x="1732" y="154520"/>
                    </a:lnTo>
                    <a:cubicBezTo>
                      <a:pt x="0" y="114144"/>
                      <a:pt x="14838" y="74814"/>
                      <a:pt x="42809" y="45644"/>
                    </a:cubicBezTo>
                    <a:cubicBezTo>
                      <a:pt x="70779" y="16476"/>
                      <a:pt x="109452" y="0"/>
                      <a:pt x="149865" y="37"/>
                    </a:cubicBezTo>
                    <a:lnTo>
                      <a:pt x="1705259" y="37"/>
                    </a:lnTo>
                    <a:cubicBezTo>
                      <a:pt x="1745672" y="0"/>
                      <a:pt x="1784345" y="16476"/>
                      <a:pt x="1812315" y="45644"/>
                    </a:cubicBezTo>
                    <a:cubicBezTo>
                      <a:pt x="1840286" y="74814"/>
                      <a:pt x="1855124" y="114144"/>
                      <a:pt x="1853392" y="154520"/>
                    </a:cubicBezTo>
                    <a:lnTo>
                      <a:pt x="1853392" y="2070137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38"/>
              <p:cNvSpPr/>
              <p:nvPr/>
            </p:nvSpPr>
            <p:spPr>
              <a:xfrm>
                <a:off x="2108835" y="6165850"/>
                <a:ext cx="1851660" cy="4121150"/>
              </a:xfrm>
              <a:custGeom>
                <a:rect b="b" l="l" r="r" t="t"/>
                <a:pathLst>
                  <a:path extrusionOk="0" h="4121150" w="1851660">
                    <a:moveTo>
                      <a:pt x="0" y="41211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41211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38"/>
              <p:cNvSpPr/>
              <p:nvPr/>
            </p:nvSpPr>
            <p:spPr>
              <a:xfrm>
                <a:off x="4217670" y="4108450"/>
                <a:ext cx="1851660" cy="6178550"/>
              </a:xfrm>
              <a:custGeom>
                <a:rect b="b" l="l" r="r" t="t"/>
                <a:pathLst>
                  <a:path extrusionOk="0" h="6178550" w="1851660">
                    <a:moveTo>
                      <a:pt x="0" y="61785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4" y="0"/>
                      <a:pt x="1780493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61785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38"/>
              <p:cNvSpPr/>
              <p:nvPr/>
            </p:nvSpPr>
            <p:spPr>
              <a:xfrm>
                <a:off x="6326505" y="2051050"/>
                <a:ext cx="1851660" cy="8235950"/>
              </a:xfrm>
              <a:custGeom>
                <a:rect b="b" l="l" r="r" t="t"/>
                <a:pathLst>
                  <a:path extrusionOk="0" h="8235950" w="1851660">
                    <a:moveTo>
                      <a:pt x="0" y="8235950"/>
                    </a:moveTo>
                    <a:lnTo>
                      <a:pt x="0" y="148133"/>
                    </a:lnTo>
                    <a:cubicBezTo>
                      <a:pt x="0" y="108845"/>
                      <a:pt x="15607" y="71167"/>
                      <a:pt x="43387" y="43387"/>
                    </a:cubicBezTo>
                    <a:cubicBezTo>
                      <a:pt x="71167" y="15607"/>
                      <a:pt x="108846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5"/>
                      <a:pt x="1851660" y="148133"/>
                    </a:cubicBezTo>
                    <a:lnTo>
                      <a:pt x="1851660" y="82359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38"/>
              <p:cNvSpPr/>
              <p:nvPr/>
            </p:nvSpPr>
            <p:spPr>
              <a:xfrm>
                <a:off x="8435340" y="-6350"/>
                <a:ext cx="1851660" cy="10293350"/>
              </a:xfrm>
              <a:custGeom>
                <a:rect b="b" l="l" r="r" t="t"/>
                <a:pathLst>
                  <a:path extrusionOk="0" h="10293350" w="1851660">
                    <a:moveTo>
                      <a:pt x="0" y="10293350"/>
                    </a:moveTo>
                    <a:lnTo>
                      <a:pt x="0" y="148133"/>
                    </a:lnTo>
                    <a:cubicBezTo>
                      <a:pt x="0" y="108846"/>
                      <a:pt x="15607" y="71167"/>
                      <a:pt x="43387" y="43387"/>
                    </a:cubicBezTo>
                    <a:cubicBezTo>
                      <a:pt x="71168" y="15607"/>
                      <a:pt x="108845" y="0"/>
                      <a:pt x="148133" y="0"/>
                    </a:cubicBezTo>
                    <a:lnTo>
                      <a:pt x="1703527" y="0"/>
                    </a:lnTo>
                    <a:cubicBezTo>
                      <a:pt x="1742815" y="0"/>
                      <a:pt x="1780492" y="15607"/>
                      <a:pt x="1808273" y="43387"/>
                    </a:cubicBezTo>
                    <a:cubicBezTo>
                      <a:pt x="1836053" y="71167"/>
                      <a:pt x="1851660" y="108846"/>
                      <a:pt x="1851660" y="148133"/>
                    </a:cubicBezTo>
                    <a:lnTo>
                      <a:pt x="1851660" y="10293350"/>
                    </a:lnTo>
                    <a:close/>
                  </a:path>
                </a:pathLst>
              </a:custGeom>
              <a:solidFill>
                <a:srgbClr val="2D8B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38"/>
              <p:cNvSpPr/>
              <p:nvPr/>
            </p:nvSpPr>
            <p:spPr>
              <a:xfrm>
                <a:off x="0" y="9251950"/>
                <a:ext cx="1851660" cy="1035050"/>
              </a:xfrm>
              <a:custGeom>
                <a:rect b="b" l="l" r="r" t="t"/>
                <a:pathLst>
                  <a:path extrusionOk="0" h="103505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035050"/>
                    </a:lnTo>
                    <a:lnTo>
                      <a:pt x="0" y="103505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23" name="Google Shape;623;p38"/>
              <p:cNvSpPr/>
              <p:nvPr/>
            </p:nvSpPr>
            <p:spPr>
              <a:xfrm>
                <a:off x="2108835" y="6990080"/>
                <a:ext cx="1851660" cy="3296920"/>
              </a:xfrm>
              <a:custGeom>
                <a:rect b="b" l="l" r="r" t="t"/>
                <a:pathLst>
                  <a:path extrusionOk="0" h="329692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296920"/>
                    </a:lnTo>
                    <a:lnTo>
                      <a:pt x="0" y="329692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24" name="Google Shape;624;p38"/>
              <p:cNvSpPr/>
              <p:nvPr/>
            </p:nvSpPr>
            <p:spPr>
              <a:xfrm>
                <a:off x="4217670" y="5138208"/>
                <a:ext cx="1851660" cy="5148792"/>
              </a:xfrm>
              <a:custGeom>
                <a:rect b="b" l="l" r="r" t="t"/>
                <a:pathLst>
                  <a:path extrusionOk="0" h="5148792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5148792"/>
                    </a:lnTo>
                    <a:lnTo>
                      <a:pt x="0" y="5148792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25" name="Google Shape;625;p38"/>
              <p:cNvSpPr/>
              <p:nvPr/>
            </p:nvSpPr>
            <p:spPr>
              <a:xfrm>
                <a:off x="6326505" y="3698240"/>
                <a:ext cx="1851660" cy="6588760"/>
              </a:xfrm>
              <a:custGeom>
                <a:rect b="b" l="l" r="r" t="t"/>
                <a:pathLst>
                  <a:path extrusionOk="0" h="65887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6588760"/>
                    </a:lnTo>
                    <a:lnTo>
                      <a:pt x="0" y="6588760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26" name="Google Shape;626;p38"/>
              <p:cNvSpPr/>
              <p:nvPr/>
            </p:nvSpPr>
            <p:spPr>
              <a:xfrm>
                <a:off x="8435340" y="1640586"/>
                <a:ext cx="1851660" cy="8646414"/>
              </a:xfrm>
              <a:custGeom>
                <a:rect b="b" l="l" r="r" t="t"/>
                <a:pathLst>
                  <a:path extrusionOk="0" h="864641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8646414"/>
                    </a:lnTo>
                    <a:lnTo>
                      <a:pt x="0" y="8646414"/>
                    </a:lnTo>
                    <a:close/>
                  </a:path>
                </a:pathLst>
              </a:custGeom>
              <a:solidFill>
                <a:srgbClr val="41B8D5"/>
              </a:solidFill>
              <a:ln>
                <a:noFill/>
              </a:ln>
            </p:spPr>
          </p:sp>
          <p:sp>
            <p:nvSpPr>
              <p:cNvPr id="627" name="Google Shape;627;p38"/>
              <p:cNvSpPr/>
              <p:nvPr/>
            </p:nvSpPr>
            <p:spPr>
              <a:xfrm>
                <a:off x="0" y="10287000"/>
                <a:ext cx="1851660" cy="0"/>
              </a:xfrm>
              <a:custGeom>
                <a:rect b="b" l="l" r="r" t="t"/>
                <a:pathLst>
                  <a:path extrusionOk="0" h="12000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8" name="Google Shape;628;p38"/>
              <p:cNvSpPr/>
              <p:nvPr/>
            </p:nvSpPr>
            <p:spPr>
              <a:xfrm>
                <a:off x="2108835" y="8638540"/>
                <a:ext cx="1851660" cy="1648460"/>
              </a:xfrm>
              <a:custGeom>
                <a:rect b="b" l="l" r="r" t="t"/>
                <a:pathLst>
                  <a:path extrusionOk="0" h="1648460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1648460"/>
                    </a:lnTo>
                    <a:lnTo>
                      <a:pt x="0" y="1648460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29" name="Google Shape;629;p38"/>
              <p:cNvSpPr/>
              <p:nvPr/>
            </p:nvSpPr>
            <p:spPr>
              <a:xfrm>
                <a:off x="4217670" y="7197725"/>
                <a:ext cx="1851660" cy="3089275"/>
              </a:xfrm>
              <a:custGeom>
                <a:rect b="b" l="l" r="r" t="t"/>
                <a:pathLst>
                  <a:path extrusionOk="0" h="3089275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089275"/>
                    </a:lnTo>
                    <a:lnTo>
                      <a:pt x="0" y="3089275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0" name="Google Shape;630;p38"/>
              <p:cNvSpPr/>
              <p:nvPr/>
            </p:nvSpPr>
            <p:spPr>
              <a:xfrm>
                <a:off x="6326505" y="6580822"/>
                <a:ext cx="1851660" cy="3706178"/>
              </a:xfrm>
              <a:custGeom>
                <a:rect b="b" l="l" r="r" t="t"/>
                <a:pathLst>
                  <a:path extrusionOk="0" h="3706178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3706178"/>
                    </a:lnTo>
                    <a:lnTo>
                      <a:pt x="0" y="3706178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  <p:sp>
            <p:nvSpPr>
              <p:cNvPr id="631" name="Google Shape;631;p38"/>
              <p:cNvSpPr/>
              <p:nvPr/>
            </p:nvSpPr>
            <p:spPr>
              <a:xfrm>
                <a:off x="8435340" y="5757926"/>
                <a:ext cx="1851660" cy="4529074"/>
              </a:xfrm>
              <a:custGeom>
                <a:rect b="b" l="l" r="r" t="t"/>
                <a:pathLst>
                  <a:path extrusionOk="0" h="4529074" w="1851660">
                    <a:moveTo>
                      <a:pt x="0" y="0"/>
                    </a:moveTo>
                    <a:lnTo>
                      <a:pt x="1851660" y="0"/>
                    </a:lnTo>
                    <a:lnTo>
                      <a:pt x="1851660" y="4529074"/>
                    </a:lnTo>
                    <a:lnTo>
                      <a:pt x="0" y="4529074"/>
                    </a:lnTo>
                    <a:close/>
                  </a:path>
                </a:pathLst>
              </a:custGeom>
              <a:solidFill>
                <a:srgbClr val="6CE5E8"/>
              </a:solidFill>
              <a:ln>
                <a:noFill/>
              </a:ln>
            </p:spPr>
          </p:sp>
        </p:grpSp>
      </p:grpSp>
      <p:grpSp>
        <p:nvGrpSpPr>
          <p:cNvPr id="632" name="Google Shape;632;p38"/>
          <p:cNvGrpSpPr/>
          <p:nvPr/>
        </p:nvGrpSpPr>
        <p:grpSpPr>
          <a:xfrm>
            <a:off x="1028700" y="1084216"/>
            <a:ext cx="7754175" cy="5075509"/>
            <a:chOff x="0" y="-9525"/>
            <a:chExt cx="10338900" cy="6767345"/>
          </a:xfrm>
        </p:grpSpPr>
        <p:sp>
          <p:nvSpPr>
            <p:cNvPr id="633" name="Google Shape;633;p38"/>
            <p:cNvSpPr txBox="1"/>
            <p:nvPr/>
          </p:nvSpPr>
          <p:spPr>
            <a:xfrm>
              <a:off x="0" y="-9525"/>
              <a:ext cx="10338900" cy="4925700"/>
            </a:xfrm>
            <a:prstGeom prst="rect">
              <a:avLst/>
            </a:prstGeom>
            <a:noFill/>
            <a:ln>
              <a:noFill/>
            </a:ln>
            <a:effectLst>
              <a:outerShdw blurRad="828675" rotWithShape="0" algn="bl" dir="840000" dist="19050">
                <a:srgbClr val="6CE5E8">
                  <a:alpha val="95000"/>
                </a:srgbClr>
              </a:outerShdw>
            </a:effectLst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0" u="none" cap="none" strike="noStrike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WRITE YOUR TOPIC OR IDEA</a:t>
              </a:r>
              <a:endParaRPr/>
            </a:p>
          </p:txBody>
        </p:sp>
        <p:sp>
          <p:nvSpPr>
            <p:cNvPr id="634" name="Google Shape;634;p38"/>
            <p:cNvSpPr txBox="1"/>
            <p:nvPr/>
          </p:nvSpPr>
          <p:spPr>
            <a:xfrm>
              <a:off x="0" y="5254987"/>
              <a:ext cx="7849378" cy="15028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Elaborate on the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500" u="none" cap="none" strike="noStrike">
                  <a:solidFill>
                    <a:srgbClr val="60B3D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featured statistic.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39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9"/>
          <p:cNvSpPr txBox="1"/>
          <p:nvPr/>
        </p:nvSpPr>
        <p:spPr>
          <a:xfrm>
            <a:off x="1028700" y="1019175"/>
            <a:ext cx="162306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TIMELINE PAGE</a:t>
            </a:r>
            <a:endParaRPr/>
          </a:p>
        </p:txBody>
      </p:sp>
      <p:sp>
        <p:nvSpPr>
          <p:cNvPr id="641" name="Google Shape;641;p39"/>
          <p:cNvSpPr txBox="1"/>
          <p:nvPr/>
        </p:nvSpPr>
        <p:spPr>
          <a:xfrm>
            <a:off x="1028700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42" name="Google Shape;642;p39"/>
          <p:cNvSpPr txBox="1"/>
          <p:nvPr/>
        </p:nvSpPr>
        <p:spPr>
          <a:xfrm>
            <a:off x="1028700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43" name="Google Shape;643;p39"/>
          <p:cNvSpPr txBox="1"/>
          <p:nvPr/>
        </p:nvSpPr>
        <p:spPr>
          <a:xfrm>
            <a:off x="5317258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44" name="Google Shape;644;p39"/>
          <p:cNvSpPr txBox="1"/>
          <p:nvPr/>
        </p:nvSpPr>
        <p:spPr>
          <a:xfrm>
            <a:off x="5317258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45" name="Google Shape;645;p39"/>
          <p:cNvSpPr txBox="1"/>
          <p:nvPr/>
        </p:nvSpPr>
        <p:spPr>
          <a:xfrm>
            <a:off x="13894375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46" name="Google Shape;646;p39"/>
          <p:cNvSpPr txBox="1"/>
          <p:nvPr/>
        </p:nvSpPr>
        <p:spPr>
          <a:xfrm>
            <a:off x="13894375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47" name="Google Shape;647;p39"/>
          <p:cNvSpPr txBox="1"/>
          <p:nvPr/>
        </p:nvSpPr>
        <p:spPr>
          <a:xfrm>
            <a:off x="9605817" y="6000750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Add a main point</a:t>
            </a:r>
            <a:endParaRPr/>
          </a:p>
        </p:txBody>
      </p:sp>
      <p:sp>
        <p:nvSpPr>
          <p:cNvPr id="648" name="Google Shape;648;p39"/>
          <p:cNvSpPr txBox="1"/>
          <p:nvPr/>
        </p:nvSpPr>
        <p:spPr>
          <a:xfrm>
            <a:off x="9605817" y="7286625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Elaborate on what you want to discuss. </a:t>
            </a:r>
            <a:endParaRPr/>
          </a:p>
        </p:txBody>
      </p:sp>
      <p:sp>
        <p:nvSpPr>
          <p:cNvPr id="649" name="Google Shape;649;p39"/>
          <p:cNvSpPr/>
          <p:nvPr/>
        </p:nvSpPr>
        <p:spPr>
          <a:xfrm>
            <a:off x="1029489" y="5294709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9"/>
          <p:cNvSpPr/>
          <p:nvPr/>
        </p:nvSpPr>
        <p:spPr>
          <a:xfrm>
            <a:off x="5319165" y="5275921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39"/>
          <p:cNvSpPr/>
          <p:nvPr/>
        </p:nvSpPr>
        <p:spPr>
          <a:xfrm>
            <a:off x="9606606" y="5282310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2" name="Google Shape;652;p39"/>
          <p:cNvCxnSpPr/>
          <p:nvPr/>
        </p:nvCxnSpPr>
        <p:spPr>
          <a:xfrm rot="-15118">
            <a:off x="1382295" y="5438346"/>
            <a:ext cx="3936102" cy="0"/>
          </a:xfrm>
          <a:prstGeom prst="straightConnector1">
            <a:avLst/>
          </a:prstGeom>
          <a:noFill/>
          <a:ln cap="flat" cmpd="sng" w="47625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3" name="Google Shape;653;p39"/>
          <p:cNvCxnSpPr/>
          <p:nvPr/>
        </p:nvCxnSpPr>
        <p:spPr>
          <a:xfrm rot="5171">
            <a:off x="5671990" y="5432139"/>
            <a:ext cx="3933830" cy="0"/>
          </a:xfrm>
          <a:prstGeom prst="straightConnector1">
            <a:avLst/>
          </a:prstGeom>
          <a:noFill/>
          <a:ln cap="flat" cmpd="sng" w="47625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4" name="Google Shape;654;p39"/>
          <p:cNvCxnSpPr/>
          <p:nvPr/>
        </p:nvCxnSpPr>
        <p:spPr>
          <a:xfrm rot="-10256">
            <a:off x="9959423" y="5428916"/>
            <a:ext cx="3934961" cy="0"/>
          </a:xfrm>
          <a:prstGeom prst="straightConnector1">
            <a:avLst/>
          </a:prstGeom>
          <a:noFill/>
          <a:ln cap="flat" cmpd="sng" w="47625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p39"/>
          <p:cNvCxnSpPr/>
          <p:nvPr/>
        </p:nvCxnSpPr>
        <p:spPr>
          <a:xfrm>
            <a:off x="13522510" y="5422728"/>
            <a:ext cx="3736790" cy="0"/>
          </a:xfrm>
          <a:prstGeom prst="straightConnector1">
            <a:avLst/>
          </a:prstGeom>
          <a:noFill/>
          <a:ln cap="flat" cmpd="sng" w="47625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6" name="Google Shape;656;p39"/>
          <p:cNvSpPr/>
          <p:nvPr/>
        </p:nvSpPr>
        <p:spPr>
          <a:xfrm>
            <a:off x="13894047" y="5269733"/>
            <a:ext cx="352038" cy="353616"/>
          </a:xfrm>
          <a:custGeom>
            <a:rect b="b" l="l" r="r" t="t"/>
            <a:pathLst>
              <a:path extrusionOk="0" h="6350000" w="6321665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7" name="Google Shape;657;p39"/>
          <p:cNvGrpSpPr/>
          <p:nvPr/>
        </p:nvGrpSpPr>
        <p:grpSpPr>
          <a:xfrm>
            <a:off x="-1922457" y="-1629302"/>
            <a:ext cx="3844909" cy="3862143"/>
            <a:chOff x="1813" y="0"/>
            <a:chExt cx="809173" cy="812800"/>
          </a:xfrm>
        </p:grpSpPr>
        <p:sp>
          <p:nvSpPr>
            <p:cNvPr id="658" name="Google Shape;658;p3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16369363" y="7713345"/>
            <a:ext cx="5549862" cy="5574738"/>
            <a:chOff x="1813" y="0"/>
            <a:chExt cx="809173" cy="812800"/>
          </a:xfrm>
        </p:grpSpPr>
        <p:sp>
          <p:nvSpPr>
            <p:cNvPr id="661" name="Google Shape;661;p39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40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68" name="Google Shape;668;p40"/>
          <p:cNvGraphicFramePr/>
          <p:nvPr/>
        </p:nvGraphicFramePr>
        <p:xfrm>
          <a:off x="1028700" y="146165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{4CF5EABA-6F18-40B1-9982-75ABA08A1E06}</a:tableStyleId>
              </a:tblPr>
              <a:tblGrid>
                <a:gridCol w="4057650"/>
                <a:gridCol w="4189075"/>
                <a:gridCol w="3926225"/>
                <a:gridCol w="4057650"/>
              </a:tblGrid>
              <a:tr h="2271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45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2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STRENGTHS</a:t>
                      </a:r>
                      <a:endParaRPr sz="1100" u="none" cap="none" strike="noStrike"/>
                    </a:p>
                  </a:txBody>
                  <a:tcPr marT="190500" marB="190500" marR="190500" marL="1905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WEAKNESSES</a:t>
                      </a:r>
                      <a:endParaRPr sz="1100" u="none" cap="none" strike="noStrike"/>
                    </a:p>
                  </a:txBody>
                  <a:tcPr marT="190500" marB="190500" marR="190500" marL="1905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OPPORTUNITIES</a:t>
                      </a:r>
                      <a:endParaRPr sz="1100" u="none" cap="none" strike="noStrike"/>
                    </a:p>
                  </a:txBody>
                  <a:tcPr marT="190500" marB="190500" marR="190500" marL="1905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000" u="none" cap="none" strike="noStrike">
                          <a:solidFill>
                            <a:srgbClr val="60B3DD"/>
                          </a:solidFill>
                          <a:latin typeface="Teko"/>
                          <a:ea typeface="Teko"/>
                          <a:cs typeface="Teko"/>
                          <a:sym typeface="Teko"/>
                        </a:rPr>
                        <a:t>THREATS</a:t>
                      </a:r>
                      <a:endParaRPr sz="1100" u="none" cap="none" strike="noStrike"/>
                    </a:p>
                  </a:txBody>
                  <a:tcPr marT="190500" marB="190500" marR="190500" marL="190500">
                    <a:lnL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77600">
                <a:tc>
                  <a:txBody>
                    <a:bodyPr/>
                    <a:lstStyle/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you doing well? </a:t>
                      </a:r>
                      <a:endParaRPr sz="1100" u="none" cap="none" strike="noStrike"/>
                    </a:p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sets you apart? What are your good qualities?</a:t>
                      </a:r>
                      <a:endParaRPr/>
                    </a:p>
                  </a:txBody>
                  <a:tcPr marT="190500" marB="190500" marR="190500" marL="190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Where do you need to improve? </a:t>
                      </a:r>
                      <a:endParaRPr sz="1100" u="none" cap="none" strike="noStrike"/>
                    </a:p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resources adequate? What do others do better than you?</a:t>
                      </a:r>
                      <a:endParaRPr/>
                    </a:p>
                  </a:txBody>
                  <a:tcPr marT="190500" marB="190500" marR="190500" marL="190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your goals? </a:t>
                      </a:r>
                      <a:endParaRPr sz="1100" u="none" cap="none" strike="noStrike"/>
                    </a:p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Are demands shifting? How can it be improved?</a:t>
                      </a:r>
                      <a:endParaRPr/>
                    </a:p>
                  </a:txBody>
                  <a:tcPr marT="190500" marB="190500" marR="190500" marL="190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the blockers you're facing? </a:t>
                      </a:r>
                      <a:endParaRPr sz="1100" u="none" cap="none" strike="noStrike"/>
                    </a:p>
                    <a:p>
                      <a:pPr indent="-215900" lvl="1" marL="431801" marR="0" rtl="0" algn="l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2000"/>
                        <a:buFont typeface="Arial"/>
                        <a:buChar char="•"/>
                      </a:pPr>
                      <a:r>
                        <a:rPr lang="en-US" sz="20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What are factors outside of your control?</a:t>
                      </a:r>
                      <a:endParaRPr/>
                    </a:p>
                  </a:txBody>
                  <a:tcPr marT="190500" marB="190500" marR="190500" marL="190500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6A6A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669" name="Google Shape;669;p40"/>
          <p:cNvCxnSpPr/>
          <p:nvPr/>
        </p:nvCxnSpPr>
        <p:spPr>
          <a:xfrm rot="-5400000">
            <a:off x="1456088" y="5673189"/>
            <a:ext cx="7251775" cy="0"/>
          </a:xfrm>
          <a:prstGeom prst="straightConnector1">
            <a:avLst/>
          </a:prstGeom>
          <a:noFill/>
          <a:ln cap="flat" cmpd="sng" w="571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0" name="Google Shape;670;p40"/>
          <p:cNvCxnSpPr/>
          <p:nvPr/>
        </p:nvCxnSpPr>
        <p:spPr>
          <a:xfrm rot="-5400000">
            <a:off x="5546688" y="5806025"/>
            <a:ext cx="7251775" cy="0"/>
          </a:xfrm>
          <a:prstGeom prst="straightConnector1">
            <a:avLst/>
          </a:prstGeom>
          <a:noFill/>
          <a:ln cap="flat" cmpd="sng" w="571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1" name="Google Shape;671;p40"/>
          <p:cNvCxnSpPr/>
          <p:nvPr/>
        </p:nvCxnSpPr>
        <p:spPr>
          <a:xfrm rot="-5400000">
            <a:off x="9637287" y="5938861"/>
            <a:ext cx="7251775" cy="0"/>
          </a:xfrm>
          <a:prstGeom prst="straightConnector1">
            <a:avLst/>
          </a:prstGeom>
          <a:noFill/>
          <a:ln cap="flat" cmpd="sng" w="571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2" name="Google Shape;672;p40"/>
          <p:cNvGrpSpPr/>
          <p:nvPr/>
        </p:nvGrpSpPr>
        <p:grpSpPr>
          <a:xfrm>
            <a:off x="2774724" y="8861158"/>
            <a:ext cx="395370" cy="397142"/>
            <a:chOff x="1813" y="0"/>
            <a:chExt cx="809173" cy="812800"/>
          </a:xfrm>
        </p:grpSpPr>
        <p:sp>
          <p:nvSpPr>
            <p:cNvPr id="673" name="Google Shape;673;p4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5" name="Google Shape;675;p40"/>
          <p:cNvGrpSpPr/>
          <p:nvPr/>
        </p:nvGrpSpPr>
        <p:grpSpPr>
          <a:xfrm>
            <a:off x="6929590" y="8861158"/>
            <a:ext cx="395370" cy="397142"/>
            <a:chOff x="1813" y="0"/>
            <a:chExt cx="809173" cy="812800"/>
          </a:xfrm>
        </p:grpSpPr>
        <p:sp>
          <p:nvSpPr>
            <p:cNvPr id="676" name="Google Shape;676;p4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8" name="Google Shape;678;p40"/>
          <p:cNvGrpSpPr/>
          <p:nvPr/>
        </p:nvGrpSpPr>
        <p:grpSpPr>
          <a:xfrm>
            <a:off x="11084457" y="8861158"/>
            <a:ext cx="395370" cy="397142"/>
            <a:chOff x="1813" y="0"/>
            <a:chExt cx="809173" cy="812800"/>
          </a:xfrm>
        </p:grpSpPr>
        <p:sp>
          <p:nvSpPr>
            <p:cNvPr id="679" name="Google Shape;679;p4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81" name="Google Shape;681;p40"/>
          <p:cNvGrpSpPr/>
          <p:nvPr/>
        </p:nvGrpSpPr>
        <p:grpSpPr>
          <a:xfrm>
            <a:off x="15239323" y="8861158"/>
            <a:ext cx="395370" cy="397142"/>
            <a:chOff x="1813" y="0"/>
            <a:chExt cx="809173" cy="812800"/>
          </a:xfrm>
        </p:grpSpPr>
        <p:sp>
          <p:nvSpPr>
            <p:cNvPr id="682" name="Google Shape;682;p4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4" name="Google Shape;684;p40"/>
          <p:cNvSpPr txBox="1"/>
          <p:nvPr/>
        </p:nvSpPr>
        <p:spPr>
          <a:xfrm>
            <a:off x="2727208" y="1635554"/>
            <a:ext cx="6081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S</a:t>
            </a:r>
            <a:endParaRPr/>
          </a:p>
        </p:txBody>
      </p:sp>
      <p:sp>
        <p:nvSpPr>
          <p:cNvPr id="685" name="Google Shape;685;p40"/>
          <p:cNvSpPr txBox="1"/>
          <p:nvPr/>
        </p:nvSpPr>
        <p:spPr>
          <a:xfrm>
            <a:off x="6568489" y="1635554"/>
            <a:ext cx="10287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</a:t>
            </a:r>
            <a:endParaRPr/>
          </a:p>
        </p:txBody>
      </p:sp>
      <p:sp>
        <p:nvSpPr>
          <p:cNvPr id="686" name="Google Shape;686;p40"/>
          <p:cNvSpPr txBox="1"/>
          <p:nvPr/>
        </p:nvSpPr>
        <p:spPr>
          <a:xfrm>
            <a:off x="10955196" y="1635554"/>
            <a:ext cx="6540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</a:t>
            </a:r>
            <a:endParaRPr/>
          </a:p>
        </p:txBody>
      </p:sp>
      <p:sp>
        <p:nvSpPr>
          <p:cNvPr id="687" name="Google Shape;687;p40"/>
          <p:cNvSpPr txBox="1"/>
          <p:nvPr/>
        </p:nvSpPr>
        <p:spPr>
          <a:xfrm>
            <a:off x="15031312" y="1635554"/>
            <a:ext cx="5274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4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1"/>
          <p:cNvSpPr txBox="1"/>
          <p:nvPr/>
        </p:nvSpPr>
        <p:spPr>
          <a:xfrm>
            <a:off x="1028700" y="1228725"/>
            <a:ext cx="162306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5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ADD A CHART PAGE</a:t>
            </a:r>
            <a:endParaRPr/>
          </a:p>
        </p:txBody>
      </p:sp>
      <p:pic>
        <p:nvPicPr>
          <p:cNvPr id="694" name="Google Shape;694;p41"/>
          <p:cNvPicPr preferRelativeResize="0"/>
          <p:nvPr/>
        </p:nvPicPr>
        <p:blipFill rotWithShape="1">
          <a:blip r:embed="rId4">
            <a:alphaModFix/>
          </a:blip>
          <a:srcRect b="5506" l="0" r="0" t="6984"/>
          <a:stretch/>
        </p:blipFill>
        <p:spPr>
          <a:xfrm>
            <a:off x="13176867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1"/>
          <p:cNvPicPr preferRelativeResize="0"/>
          <p:nvPr/>
        </p:nvPicPr>
        <p:blipFill rotWithShape="1">
          <a:blip r:embed="rId5">
            <a:alphaModFix/>
          </a:blip>
          <a:srcRect b="0" l="28716" r="20334" t="0"/>
          <a:stretch/>
        </p:blipFill>
        <p:spPr>
          <a:xfrm>
            <a:off x="1931266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1"/>
          <p:cNvPicPr preferRelativeResize="0"/>
          <p:nvPr/>
        </p:nvPicPr>
        <p:blipFill rotWithShape="1">
          <a:blip r:embed="rId6">
            <a:alphaModFix/>
          </a:blip>
          <a:srcRect b="0" l="24557" r="24557" t="0"/>
          <a:stretch/>
        </p:blipFill>
        <p:spPr>
          <a:xfrm>
            <a:off x="5755035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1"/>
          <p:cNvPicPr preferRelativeResize="0"/>
          <p:nvPr/>
        </p:nvPicPr>
        <p:blipFill rotWithShape="1">
          <a:blip r:embed="rId7">
            <a:alphaModFix/>
          </a:blip>
          <a:srcRect b="0" l="24557" r="24557" t="0"/>
          <a:stretch/>
        </p:blipFill>
        <p:spPr>
          <a:xfrm>
            <a:off x="9322351" y="7176845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1"/>
          <p:cNvPicPr preferRelativeResize="0"/>
          <p:nvPr/>
        </p:nvPicPr>
        <p:blipFill rotWithShape="1">
          <a:blip r:embed="rId8">
            <a:alphaModFix/>
          </a:blip>
          <a:srcRect b="5589" l="0" r="0" t="7065"/>
          <a:stretch/>
        </p:blipFill>
        <p:spPr>
          <a:xfrm>
            <a:off x="3372326" y="5586510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41"/>
          <p:cNvPicPr preferRelativeResize="0"/>
          <p:nvPr/>
        </p:nvPicPr>
        <p:blipFill rotWithShape="1">
          <a:blip r:embed="rId9">
            <a:alphaModFix/>
          </a:blip>
          <a:srcRect b="7122" l="35589" r="28051" t="21422"/>
          <a:stretch/>
        </p:blipFill>
        <p:spPr>
          <a:xfrm>
            <a:off x="7557699" y="3999547"/>
            <a:ext cx="706712" cy="925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41"/>
          <p:cNvPicPr preferRelativeResize="0"/>
          <p:nvPr/>
        </p:nvPicPr>
        <p:blipFill rotWithShape="1">
          <a:blip r:embed="rId10">
            <a:alphaModFix/>
          </a:blip>
          <a:srcRect b="32633" l="38176" r="27954" t="820"/>
          <a:stretch/>
        </p:blipFill>
        <p:spPr>
          <a:xfrm>
            <a:off x="10750670" y="5586700"/>
            <a:ext cx="706712" cy="925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1" name="Google Shape;701;p41"/>
          <p:cNvGrpSpPr/>
          <p:nvPr/>
        </p:nvGrpSpPr>
        <p:grpSpPr>
          <a:xfrm>
            <a:off x="8236775" y="2286244"/>
            <a:ext cx="4329012" cy="4430469"/>
            <a:chOff x="-5189" y="-321684"/>
            <a:chExt cx="812800" cy="831850"/>
          </a:xfrm>
        </p:grpSpPr>
        <p:sp>
          <p:nvSpPr>
            <p:cNvPr id="702" name="Google Shape;702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3" name="Google Shape;703;p41"/>
            <p:cNvSpPr txBox="1"/>
            <p:nvPr/>
          </p:nvSpPr>
          <p:spPr>
            <a:xfrm>
              <a:off x="-5189" y="-321684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04" name="Google Shape;704;p41"/>
          <p:cNvGrpSpPr/>
          <p:nvPr/>
        </p:nvGrpSpPr>
        <p:grpSpPr>
          <a:xfrm>
            <a:off x="4079038" y="5485049"/>
            <a:ext cx="4329012" cy="4430469"/>
            <a:chOff x="0" y="-19050"/>
            <a:chExt cx="812800" cy="831850"/>
          </a:xfrm>
        </p:grpSpPr>
        <p:sp>
          <p:nvSpPr>
            <p:cNvPr id="705" name="Google Shape;705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6" name="Google Shape;706;p4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07" name="Google Shape;707;p41"/>
          <p:cNvGrpSpPr/>
          <p:nvPr/>
        </p:nvGrpSpPr>
        <p:grpSpPr>
          <a:xfrm>
            <a:off x="11457382" y="5485049"/>
            <a:ext cx="4329012" cy="4430469"/>
            <a:chOff x="0" y="-19050"/>
            <a:chExt cx="812800" cy="831850"/>
          </a:xfrm>
        </p:grpSpPr>
        <p:sp>
          <p:nvSpPr>
            <p:cNvPr id="708" name="Google Shape;708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09" name="Google Shape;709;p4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10" name="Google Shape;710;p41"/>
          <p:cNvGrpSpPr/>
          <p:nvPr/>
        </p:nvGrpSpPr>
        <p:grpSpPr>
          <a:xfrm>
            <a:off x="2637978" y="3876578"/>
            <a:ext cx="5730796" cy="4430469"/>
            <a:chOff x="0" y="-619647"/>
            <a:chExt cx="1075994" cy="831850"/>
          </a:xfrm>
        </p:grpSpPr>
        <p:sp>
          <p:nvSpPr>
            <p:cNvPr id="711" name="Google Shape;711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2" name="Google Shape;712;p41"/>
            <p:cNvSpPr txBox="1"/>
            <p:nvPr/>
          </p:nvSpPr>
          <p:spPr>
            <a:xfrm>
              <a:off x="263194" y="-619647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13" name="Google Shape;713;p41"/>
          <p:cNvGrpSpPr/>
          <p:nvPr/>
        </p:nvGrpSpPr>
        <p:grpSpPr>
          <a:xfrm>
            <a:off x="6461748" y="5433976"/>
            <a:ext cx="4343611" cy="4430470"/>
            <a:chOff x="0" y="-327235"/>
            <a:chExt cx="815541" cy="831850"/>
          </a:xfrm>
        </p:grpSpPr>
        <p:sp>
          <p:nvSpPr>
            <p:cNvPr id="714" name="Google Shape;714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5" name="Google Shape;715;p41"/>
            <p:cNvSpPr txBox="1"/>
            <p:nvPr/>
          </p:nvSpPr>
          <p:spPr>
            <a:xfrm>
              <a:off x="2741" y="-327235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16" name="Google Shape;716;p41"/>
          <p:cNvGrpSpPr/>
          <p:nvPr/>
        </p:nvGrpSpPr>
        <p:grpSpPr>
          <a:xfrm>
            <a:off x="10029064" y="3859700"/>
            <a:ext cx="5757331" cy="4430469"/>
            <a:chOff x="0" y="-622816"/>
            <a:chExt cx="1080976" cy="831850"/>
          </a:xfrm>
        </p:grpSpPr>
        <p:sp>
          <p:nvSpPr>
            <p:cNvPr id="717" name="Google Shape;717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18" name="Google Shape;718;p41"/>
            <p:cNvSpPr txBox="1"/>
            <p:nvPr/>
          </p:nvSpPr>
          <p:spPr>
            <a:xfrm>
              <a:off x="268176" y="-622816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grpSp>
        <p:nvGrpSpPr>
          <p:cNvPr id="719" name="Google Shape;719;p41"/>
          <p:cNvGrpSpPr/>
          <p:nvPr/>
        </p:nvGrpSpPr>
        <p:grpSpPr>
          <a:xfrm>
            <a:off x="13827603" y="5462093"/>
            <a:ext cx="4329012" cy="4430469"/>
            <a:chOff x="-10510" y="-321956"/>
            <a:chExt cx="812800" cy="831850"/>
          </a:xfrm>
        </p:grpSpPr>
        <p:sp>
          <p:nvSpPr>
            <p:cNvPr id="720" name="Google Shape;720;p41"/>
            <p:cNvSpPr/>
            <p:nvPr/>
          </p:nvSpPr>
          <p:spPr>
            <a:xfrm>
              <a:off x="0" y="0"/>
              <a:ext cx="466811" cy="173845"/>
            </a:xfrm>
            <a:custGeom>
              <a:rect b="b" l="l" r="r" t="t"/>
              <a:pathLst>
                <a:path extrusionOk="0" h="173845" w="466811">
                  <a:moveTo>
                    <a:pt x="0" y="0"/>
                  </a:moveTo>
                  <a:lnTo>
                    <a:pt x="466811" y="0"/>
                  </a:lnTo>
                  <a:lnTo>
                    <a:pt x="466811" y="173845"/>
                  </a:lnTo>
                  <a:lnTo>
                    <a:pt x="0" y="173845"/>
                  </a:lnTo>
                  <a:close/>
                </a:path>
              </a:pathLst>
            </a:custGeom>
            <a:solidFill>
              <a:srgbClr val="60B3DD"/>
            </a:solidFill>
            <a:ln cap="flat" cmpd="sng" w="19050">
              <a:solidFill>
                <a:srgbClr val="1B89DA"/>
              </a:solidFill>
              <a:prstDash val="solid"/>
              <a:round/>
              <a:headEnd len="sm" w="sm" type="none"/>
              <a:tailEnd len="sm" w="sm" type="none"/>
            </a:ln>
          </p:spPr>
        </p:sp>
        <p:sp>
          <p:nvSpPr>
            <p:cNvPr id="721" name="Google Shape;721;p41"/>
            <p:cNvSpPr txBox="1"/>
            <p:nvPr/>
          </p:nvSpPr>
          <p:spPr>
            <a:xfrm>
              <a:off x="-10510" y="-321956"/>
              <a:ext cx="812800" cy="8318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Name</a:t>
              </a:r>
              <a:endParaRPr/>
            </a:p>
            <a:p>
              <a:pPr indent="0" lvl="0" marL="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Job Title</a:t>
              </a:r>
              <a:endParaRPr/>
            </a:p>
          </p:txBody>
        </p:sp>
      </p:grpSp>
      <p:cxnSp>
        <p:nvCxnSpPr>
          <p:cNvPr id="722" name="Google Shape;722;p41"/>
          <p:cNvCxnSpPr/>
          <p:nvPr/>
        </p:nvCxnSpPr>
        <p:spPr>
          <a:xfrm rot="10800000">
            <a:off x="5305600" y="5214612"/>
            <a:ext cx="7404435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3" name="Google Shape;723;p41"/>
          <p:cNvCxnSpPr/>
          <p:nvPr/>
        </p:nvCxnSpPr>
        <p:spPr>
          <a:xfrm rot="-5399924">
            <a:off x="9055004" y="5052687"/>
            <a:ext cx="304800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4" name="Google Shape;724;p41"/>
          <p:cNvCxnSpPr/>
          <p:nvPr/>
        </p:nvCxnSpPr>
        <p:spPr>
          <a:xfrm rot="-5400000">
            <a:off x="12524087" y="5400561"/>
            <a:ext cx="352848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5" name="Google Shape;725;p41"/>
          <p:cNvCxnSpPr/>
          <p:nvPr/>
        </p:nvCxnSpPr>
        <p:spPr>
          <a:xfrm rot="-5468555">
            <a:off x="5142031" y="5400406"/>
            <a:ext cx="353229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6" name="Google Shape;726;p41"/>
          <p:cNvCxnSpPr/>
          <p:nvPr/>
        </p:nvCxnSpPr>
        <p:spPr>
          <a:xfrm rot="10800000">
            <a:off x="4098088" y="6864776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7" name="Google Shape;727;p41"/>
          <p:cNvCxnSpPr/>
          <p:nvPr/>
        </p:nvCxnSpPr>
        <p:spPr>
          <a:xfrm rot="-5400000">
            <a:off x="5136462" y="6688596"/>
            <a:ext cx="371409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8" name="Google Shape;728;p41"/>
          <p:cNvCxnSpPr/>
          <p:nvPr/>
        </p:nvCxnSpPr>
        <p:spPr>
          <a:xfrm rot="-5512041">
            <a:off x="6686498" y="7020375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29" name="Google Shape;729;p41"/>
          <p:cNvCxnSpPr/>
          <p:nvPr/>
        </p:nvCxnSpPr>
        <p:spPr>
          <a:xfrm rot="-5400000">
            <a:off x="3932529" y="7011285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41"/>
          <p:cNvCxnSpPr/>
          <p:nvPr/>
        </p:nvCxnSpPr>
        <p:spPr>
          <a:xfrm rot="10800000">
            <a:off x="11476432" y="6861459"/>
            <a:ext cx="2739325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1" name="Google Shape;731;p41"/>
          <p:cNvCxnSpPr/>
          <p:nvPr/>
        </p:nvCxnSpPr>
        <p:spPr>
          <a:xfrm rot="-5400000">
            <a:off x="12516464" y="6686938"/>
            <a:ext cx="368093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2" name="Google Shape;732;p41"/>
          <p:cNvCxnSpPr/>
          <p:nvPr/>
        </p:nvCxnSpPr>
        <p:spPr>
          <a:xfrm rot="-5512041">
            <a:off x="14064842" y="7017059"/>
            <a:ext cx="292305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3" name="Google Shape;733;p41"/>
          <p:cNvCxnSpPr/>
          <p:nvPr/>
        </p:nvCxnSpPr>
        <p:spPr>
          <a:xfrm rot="-5400000">
            <a:off x="11310872" y="7007969"/>
            <a:ext cx="312069" cy="0"/>
          </a:xfrm>
          <a:prstGeom prst="straightConnector1">
            <a:avLst/>
          </a:prstGeom>
          <a:noFill/>
          <a:ln cap="flat" cmpd="sng" w="190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4" name="Google Shape;734;p41"/>
          <p:cNvGrpSpPr/>
          <p:nvPr/>
        </p:nvGrpSpPr>
        <p:grpSpPr>
          <a:xfrm>
            <a:off x="1925706" y="1925504"/>
            <a:ext cx="395370" cy="397142"/>
            <a:chOff x="1813" y="0"/>
            <a:chExt cx="809173" cy="812800"/>
          </a:xfrm>
        </p:grpSpPr>
        <p:sp>
          <p:nvSpPr>
            <p:cNvPr id="735" name="Google Shape;735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7" name="Google Shape;737;p41"/>
          <p:cNvGrpSpPr/>
          <p:nvPr/>
        </p:nvGrpSpPr>
        <p:grpSpPr>
          <a:xfrm>
            <a:off x="2627566" y="1925504"/>
            <a:ext cx="395370" cy="397142"/>
            <a:chOff x="1813" y="0"/>
            <a:chExt cx="809173" cy="812800"/>
          </a:xfrm>
        </p:grpSpPr>
        <p:sp>
          <p:nvSpPr>
            <p:cNvPr id="738" name="Google Shape;738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0" name="Google Shape;740;p41"/>
          <p:cNvGrpSpPr/>
          <p:nvPr/>
        </p:nvGrpSpPr>
        <p:grpSpPr>
          <a:xfrm>
            <a:off x="3329426" y="1925504"/>
            <a:ext cx="395370" cy="397142"/>
            <a:chOff x="1813" y="0"/>
            <a:chExt cx="809173" cy="812800"/>
          </a:xfrm>
        </p:grpSpPr>
        <p:sp>
          <p:nvSpPr>
            <p:cNvPr id="741" name="Google Shape;741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3" name="Google Shape;743;p41"/>
          <p:cNvGrpSpPr/>
          <p:nvPr/>
        </p:nvGrpSpPr>
        <p:grpSpPr>
          <a:xfrm>
            <a:off x="14569862" y="1925504"/>
            <a:ext cx="395370" cy="397142"/>
            <a:chOff x="1813" y="0"/>
            <a:chExt cx="809173" cy="812800"/>
          </a:xfrm>
        </p:grpSpPr>
        <p:sp>
          <p:nvSpPr>
            <p:cNvPr id="744" name="Google Shape;744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6" name="Google Shape;746;p41"/>
          <p:cNvGrpSpPr/>
          <p:nvPr/>
        </p:nvGrpSpPr>
        <p:grpSpPr>
          <a:xfrm>
            <a:off x="15271722" y="1925504"/>
            <a:ext cx="395370" cy="397142"/>
            <a:chOff x="1813" y="0"/>
            <a:chExt cx="809173" cy="812800"/>
          </a:xfrm>
        </p:grpSpPr>
        <p:sp>
          <p:nvSpPr>
            <p:cNvPr id="747" name="Google Shape;747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9" name="Google Shape;749;p41"/>
          <p:cNvGrpSpPr/>
          <p:nvPr/>
        </p:nvGrpSpPr>
        <p:grpSpPr>
          <a:xfrm>
            <a:off x="15973582" y="1925504"/>
            <a:ext cx="395370" cy="397142"/>
            <a:chOff x="1813" y="0"/>
            <a:chExt cx="809173" cy="812800"/>
          </a:xfrm>
        </p:grpSpPr>
        <p:sp>
          <p:nvSpPr>
            <p:cNvPr id="750" name="Google Shape;750;p41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2" name="Google Shape;752;p41"/>
          <p:cNvSpPr txBox="1"/>
          <p:nvPr/>
        </p:nvSpPr>
        <p:spPr>
          <a:xfrm>
            <a:off x="10075097" y="5424562"/>
            <a:ext cx="4329012" cy="443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/>
          </a:p>
        </p:txBody>
      </p:sp>
      <p:sp>
        <p:nvSpPr>
          <p:cNvPr id="753" name="Google Shape;753;p41"/>
          <p:cNvSpPr txBox="1"/>
          <p:nvPr/>
        </p:nvSpPr>
        <p:spPr>
          <a:xfrm>
            <a:off x="2696752" y="5424562"/>
            <a:ext cx="4329012" cy="443047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4000" lIns="254000" spcFirstLastPara="1" rIns="254000" wrap="square" tIns="2540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Name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5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-85200"/>
            <a:ext cx="18288001" cy="102869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5"/>
          <p:cNvSpPr txBox="1"/>
          <p:nvPr/>
        </p:nvSpPr>
        <p:spPr>
          <a:xfrm>
            <a:off x="10563736" y="4765050"/>
            <a:ext cx="46656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Đôi tượng sử dụng</a:t>
            </a:r>
            <a:endParaRPr/>
          </a:p>
        </p:txBody>
      </p:sp>
      <p:sp>
        <p:nvSpPr>
          <p:cNvPr id="144" name="Google Shape;144;p15"/>
          <p:cNvSpPr txBox="1"/>
          <p:nvPr/>
        </p:nvSpPr>
        <p:spPr>
          <a:xfrm>
            <a:off x="9847750" y="5738325"/>
            <a:ext cx="74469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Montserrat"/>
              <a:buChar char="●"/>
            </a:pPr>
            <a:r>
              <a:rPr lang="en-U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Mọi cá nhân tham gia truy cập internet đều là đối tượng có thể bị tấn công</a:t>
            </a:r>
            <a:r>
              <a:rPr b="0" i="0" lang="en-US" sz="295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0" i="0" sz="295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5925" lvl="0" marL="45720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Montserrat"/>
              <a:buChar char="●"/>
            </a:pPr>
            <a:r>
              <a:rPr lang="en-U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Các doanh nghiệp, tổ chức và chính phủ đều rất quan tâm đến an ninh không gian mạng</a:t>
            </a:r>
            <a:endParaRPr sz="2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15"/>
          <p:cNvSpPr txBox="1"/>
          <p:nvPr/>
        </p:nvSpPr>
        <p:spPr>
          <a:xfrm>
            <a:off x="2539509" y="207871"/>
            <a:ext cx="4065000" cy="7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18">
                <a:solidFill>
                  <a:srgbClr val="60B3DD"/>
                </a:solidFill>
                <a:latin typeface="Teko"/>
                <a:ea typeface="Teko"/>
                <a:cs typeface="Teko"/>
                <a:sym typeface="Teko"/>
              </a:rPr>
              <a:t>Bài toán cần giải</a:t>
            </a:r>
            <a:endParaRPr/>
          </a:p>
        </p:txBody>
      </p:sp>
      <p:sp>
        <p:nvSpPr>
          <p:cNvPr id="146" name="Google Shape;146;p15"/>
          <p:cNvSpPr txBox="1"/>
          <p:nvPr/>
        </p:nvSpPr>
        <p:spPr>
          <a:xfrm>
            <a:off x="1086701" y="1156450"/>
            <a:ext cx="7667400" cy="36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5925" lvl="0" marL="45720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Montserrat"/>
              <a:buChar char="●"/>
            </a:pPr>
            <a:r>
              <a:rPr lang="en-U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Vào năm 2020 có hơn 5000 cuộc tấn an ninh mạng tại việt nam</a:t>
            </a:r>
            <a:endParaRPr sz="2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5925" lvl="0" marL="45720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Montserrat"/>
              <a:buChar char="●"/>
            </a:pPr>
            <a:r>
              <a:rPr lang="en-U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Tại úc nhưng cuộc tấn công mạng trong năm 2022 đem lại thiệt hai ước tính 33 tỷ USD</a:t>
            </a:r>
            <a:endParaRPr sz="2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5925" lvl="0" marL="45720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950"/>
              <a:buFont typeface="Montserrat"/>
              <a:buChar char="●"/>
            </a:pPr>
            <a:r>
              <a:rPr lang="en-US" sz="2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Làm thế nào để giảm thiểu thiệt hại</a:t>
            </a:r>
            <a:endParaRPr sz="2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10003174" y="776651"/>
            <a:ext cx="5786700" cy="30786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560000" dist="9525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Thực trạng</a:t>
            </a:r>
            <a:endParaRPr sz="10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Hiện nay</a:t>
            </a:r>
            <a:endParaRPr sz="10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148" name="Google Shape;148;p15"/>
          <p:cNvSpPr/>
          <p:nvPr/>
        </p:nvSpPr>
        <p:spPr>
          <a:xfrm>
            <a:off x="9051634" y="4681835"/>
            <a:ext cx="18473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4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/>
          <p:nvPr/>
        </p:nvSpPr>
        <p:spPr>
          <a:xfrm>
            <a:off x="1959700" y="4981425"/>
            <a:ext cx="5889625" cy="507997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69" l="-34858" r="-8739" t="-332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8" name="Google Shape;758;p42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2"/>
          <p:cNvPicPr preferRelativeResize="0"/>
          <p:nvPr/>
        </p:nvPicPr>
        <p:blipFill rotWithShape="1">
          <a:blip r:embed="rId4">
            <a:alphaModFix/>
          </a:blip>
          <a:srcRect b="0" l="22259" r="22259" t="0"/>
          <a:stretch/>
        </p:blipFill>
        <p:spPr>
          <a:xfrm>
            <a:off x="9745806" y="0"/>
            <a:ext cx="8542194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42"/>
          <p:cNvSpPr txBox="1"/>
          <p:nvPr/>
        </p:nvSpPr>
        <p:spPr>
          <a:xfrm>
            <a:off x="1028700" y="1410379"/>
            <a:ext cx="70032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CONTACT US</a:t>
            </a:r>
            <a:endParaRPr/>
          </a:p>
        </p:txBody>
      </p:sp>
      <p:pic>
        <p:nvPicPr>
          <p:cNvPr id="761" name="Google Shape;761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0716" y="4012440"/>
            <a:ext cx="210121" cy="30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94093" y="4964007"/>
            <a:ext cx="263367" cy="2633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3" name="Google Shape;763;p42"/>
          <p:cNvCxnSpPr/>
          <p:nvPr/>
        </p:nvCxnSpPr>
        <p:spPr>
          <a:xfrm rot="10800000">
            <a:off x="1047750" y="5522421"/>
            <a:ext cx="6984271" cy="0"/>
          </a:xfrm>
          <a:prstGeom prst="straightConnector1">
            <a:avLst/>
          </a:prstGeom>
          <a:noFill/>
          <a:ln cap="rnd" cmpd="sng" w="19050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4" name="Google Shape;764;p42"/>
          <p:cNvCxnSpPr/>
          <p:nvPr/>
        </p:nvCxnSpPr>
        <p:spPr>
          <a:xfrm rot="10800000">
            <a:off x="1047750" y="6425916"/>
            <a:ext cx="7003321" cy="0"/>
          </a:xfrm>
          <a:prstGeom prst="straightConnector1">
            <a:avLst/>
          </a:prstGeom>
          <a:noFill/>
          <a:ln cap="rnd" cmpd="sng" w="19050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5" name="Google Shape;765;p42"/>
          <p:cNvCxnSpPr/>
          <p:nvPr/>
        </p:nvCxnSpPr>
        <p:spPr>
          <a:xfrm rot="10800000">
            <a:off x="1047750" y="7329412"/>
            <a:ext cx="6984271" cy="0"/>
          </a:xfrm>
          <a:prstGeom prst="straightConnector1">
            <a:avLst/>
          </a:prstGeom>
          <a:noFill/>
          <a:ln cap="rnd" cmpd="sng" w="19050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66" name="Google Shape;766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02712" y="5914002"/>
            <a:ext cx="246129" cy="169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4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89259" y="7657681"/>
            <a:ext cx="273035" cy="27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4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371402" y="6750960"/>
            <a:ext cx="308750" cy="27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42"/>
          <p:cNvSpPr txBox="1"/>
          <p:nvPr/>
        </p:nvSpPr>
        <p:spPr>
          <a:xfrm>
            <a:off x="2058835" y="3981234"/>
            <a:ext cx="5801458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 Anywhere St., Any City,ST 12345</a:t>
            </a:r>
            <a:endParaRPr/>
          </a:p>
        </p:txBody>
      </p:sp>
      <p:sp>
        <p:nvSpPr>
          <p:cNvPr id="770" name="Google Shape;770;p42"/>
          <p:cNvSpPr txBox="1"/>
          <p:nvPr/>
        </p:nvSpPr>
        <p:spPr>
          <a:xfrm>
            <a:off x="2058835" y="4906857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123-456-7890</a:t>
            </a:r>
            <a:endParaRPr/>
          </a:p>
        </p:txBody>
      </p:sp>
      <p:sp>
        <p:nvSpPr>
          <p:cNvPr id="771" name="Google Shape;771;p42"/>
          <p:cNvSpPr txBox="1"/>
          <p:nvPr/>
        </p:nvSpPr>
        <p:spPr>
          <a:xfrm>
            <a:off x="2058835" y="5795416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hello@reallygreatsite.com</a:t>
            </a:r>
            <a:endParaRPr/>
          </a:p>
        </p:txBody>
      </p:sp>
      <p:sp>
        <p:nvSpPr>
          <p:cNvPr id="772" name="Google Shape;772;p42"/>
          <p:cNvSpPr txBox="1"/>
          <p:nvPr/>
        </p:nvSpPr>
        <p:spPr>
          <a:xfrm>
            <a:off x="2058835" y="7577062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reallygreatsite.com</a:t>
            </a:r>
            <a:endParaRPr/>
          </a:p>
        </p:txBody>
      </p:sp>
      <p:sp>
        <p:nvSpPr>
          <p:cNvPr id="773" name="Google Shape;773;p42"/>
          <p:cNvSpPr txBox="1"/>
          <p:nvPr/>
        </p:nvSpPr>
        <p:spPr>
          <a:xfrm>
            <a:off x="2058835" y="6672760"/>
            <a:ext cx="4892954" cy="396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@reallygreatsite</a:t>
            </a:r>
            <a:endParaRPr/>
          </a:p>
        </p:txBody>
      </p:sp>
      <p:cxnSp>
        <p:nvCxnSpPr>
          <p:cNvPr id="774" name="Google Shape;774;p42"/>
          <p:cNvCxnSpPr/>
          <p:nvPr/>
        </p:nvCxnSpPr>
        <p:spPr>
          <a:xfrm rot="10800000">
            <a:off x="1047750" y="4618925"/>
            <a:ext cx="6993796" cy="0"/>
          </a:xfrm>
          <a:prstGeom prst="straightConnector1">
            <a:avLst/>
          </a:prstGeom>
          <a:noFill/>
          <a:ln cap="rnd" cmpd="sng" w="19050">
            <a:solidFill>
              <a:srgbClr val="60B3D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43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p43"/>
          <p:cNvGrpSpPr/>
          <p:nvPr/>
        </p:nvGrpSpPr>
        <p:grpSpPr>
          <a:xfrm>
            <a:off x="9535996" y="-781305"/>
            <a:ext cx="8638101" cy="11849610"/>
            <a:chOff x="0" y="0"/>
            <a:chExt cx="4591050" cy="6297930"/>
          </a:xfrm>
        </p:grpSpPr>
        <p:sp>
          <p:nvSpPr>
            <p:cNvPr id="781" name="Google Shape;781;p43"/>
            <p:cNvSpPr/>
            <p:nvPr/>
          </p:nvSpPr>
          <p:spPr>
            <a:xfrm>
              <a:off x="0" y="0"/>
              <a:ext cx="4591050" cy="6297930"/>
            </a:xfrm>
            <a:custGeom>
              <a:rect b="b" l="l" r="r" t="t"/>
              <a:pathLst>
                <a:path extrusionOk="0" h="6297930" w="4591050">
                  <a:moveTo>
                    <a:pt x="3148330" y="1708150"/>
                  </a:moveTo>
                  <a:cubicBezTo>
                    <a:pt x="2754630" y="1708150"/>
                    <a:pt x="2396490" y="1866900"/>
                    <a:pt x="2136140" y="2124710"/>
                  </a:cubicBezTo>
                  <a:lnTo>
                    <a:pt x="1611630" y="1600200"/>
                  </a:lnTo>
                  <a:cubicBezTo>
                    <a:pt x="1778000" y="1430020"/>
                    <a:pt x="1882140" y="1197610"/>
                    <a:pt x="1882140" y="941070"/>
                  </a:cubicBezTo>
                  <a:cubicBezTo>
                    <a:pt x="1882140" y="421640"/>
                    <a:pt x="1459230" y="0"/>
                    <a:pt x="941070" y="0"/>
                  </a:cubicBezTo>
                  <a:cubicBezTo>
                    <a:pt x="422910" y="0"/>
                    <a:pt x="0" y="421640"/>
                    <a:pt x="0" y="941070"/>
                  </a:cubicBezTo>
                  <a:cubicBezTo>
                    <a:pt x="0" y="1459230"/>
                    <a:pt x="421640" y="1882140"/>
                    <a:pt x="941070" y="1882140"/>
                  </a:cubicBezTo>
                  <a:cubicBezTo>
                    <a:pt x="1160780" y="1882140"/>
                    <a:pt x="1362710" y="1805940"/>
                    <a:pt x="1524000" y="1678940"/>
                  </a:cubicBezTo>
                  <a:lnTo>
                    <a:pt x="2056130" y="2211070"/>
                  </a:lnTo>
                  <a:cubicBezTo>
                    <a:pt x="1838960" y="2463800"/>
                    <a:pt x="1708150" y="2791460"/>
                    <a:pt x="1708150" y="3148330"/>
                  </a:cubicBezTo>
                  <a:cubicBezTo>
                    <a:pt x="1708150" y="3549650"/>
                    <a:pt x="1873250" y="3914140"/>
                    <a:pt x="2139950" y="4175760"/>
                  </a:cubicBezTo>
                  <a:lnTo>
                    <a:pt x="1614170" y="4701540"/>
                  </a:lnTo>
                  <a:cubicBezTo>
                    <a:pt x="1442720" y="4526280"/>
                    <a:pt x="1203960" y="4417060"/>
                    <a:pt x="941070" y="4417060"/>
                  </a:cubicBezTo>
                  <a:cubicBezTo>
                    <a:pt x="421640" y="4415790"/>
                    <a:pt x="0" y="4838700"/>
                    <a:pt x="0" y="5356860"/>
                  </a:cubicBezTo>
                  <a:cubicBezTo>
                    <a:pt x="0" y="5875020"/>
                    <a:pt x="421640" y="6297930"/>
                    <a:pt x="941070" y="6297930"/>
                  </a:cubicBezTo>
                  <a:cubicBezTo>
                    <a:pt x="1459230" y="6297930"/>
                    <a:pt x="1882140" y="5876290"/>
                    <a:pt x="1882140" y="5356860"/>
                  </a:cubicBezTo>
                  <a:cubicBezTo>
                    <a:pt x="1882140" y="5144770"/>
                    <a:pt x="1811020" y="4947920"/>
                    <a:pt x="1692910" y="4790440"/>
                  </a:cubicBezTo>
                  <a:lnTo>
                    <a:pt x="2228850" y="4254500"/>
                  </a:lnTo>
                  <a:cubicBezTo>
                    <a:pt x="2479040" y="4462780"/>
                    <a:pt x="2800350" y="4588509"/>
                    <a:pt x="3150870" y="4588509"/>
                  </a:cubicBezTo>
                  <a:cubicBezTo>
                    <a:pt x="3945890" y="4588509"/>
                    <a:pt x="4591050" y="3942080"/>
                    <a:pt x="4591050" y="3148330"/>
                  </a:cubicBezTo>
                  <a:cubicBezTo>
                    <a:pt x="4589780" y="2354580"/>
                    <a:pt x="3943350" y="1708150"/>
                    <a:pt x="3148330" y="170815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118110" y="4533900"/>
              <a:ext cx="1645920" cy="1645920"/>
            </a:xfrm>
            <a:custGeom>
              <a:rect b="b" l="l" r="r" t="t"/>
              <a:pathLst>
                <a:path extrusionOk="0" h="1645920" w="1645920">
                  <a:moveTo>
                    <a:pt x="822960" y="1645920"/>
                  </a:moveTo>
                  <a:cubicBezTo>
                    <a:pt x="369570" y="1645920"/>
                    <a:pt x="0" y="1277620"/>
                    <a:pt x="0" y="822960"/>
                  </a:cubicBezTo>
                  <a:cubicBezTo>
                    <a:pt x="0" y="36830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277620"/>
                    <a:pt x="1276350" y="1645920"/>
                    <a:pt x="822960" y="1645920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16664" r="-16663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118110" y="118110"/>
              <a:ext cx="1645920" cy="1644650"/>
            </a:xfrm>
            <a:custGeom>
              <a:rect b="b" l="l" r="r" t="t"/>
              <a:pathLst>
                <a:path extrusionOk="0" h="1644650" w="1645920">
                  <a:moveTo>
                    <a:pt x="0" y="822960"/>
                  </a:moveTo>
                  <a:cubicBezTo>
                    <a:pt x="0" y="369570"/>
                    <a:pt x="368300" y="0"/>
                    <a:pt x="822960" y="0"/>
                  </a:cubicBezTo>
                  <a:cubicBezTo>
                    <a:pt x="1276350" y="0"/>
                    <a:pt x="1645920" y="368300"/>
                    <a:pt x="1645920" y="822960"/>
                  </a:cubicBezTo>
                  <a:cubicBezTo>
                    <a:pt x="1645920" y="1060450"/>
                    <a:pt x="1544320" y="1273810"/>
                    <a:pt x="1384300" y="1423670"/>
                  </a:cubicBezTo>
                  <a:cubicBezTo>
                    <a:pt x="1377950" y="1426210"/>
                    <a:pt x="1371600" y="1430020"/>
                    <a:pt x="1366520" y="1436370"/>
                  </a:cubicBezTo>
                  <a:cubicBezTo>
                    <a:pt x="1362710" y="1440180"/>
                    <a:pt x="1360170" y="1443990"/>
                    <a:pt x="1357630" y="1447800"/>
                  </a:cubicBezTo>
                  <a:cubicBezTo>
                    <a:pt x="1214120" y="1569720"/>
                    <a:pt x="1027430" y="1644650"/>
                    <a:pt x="824230" y="1644650"/>
                  </a:cubicBezTo>
                  <a:cubicBezTo>
                    <a:pt x="369570" y="1644650"/>
                    <a:pt x="0" y="1276350"/>
                    <a:pt x="0" y="82296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-38816" r="-38818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1826260" y="1827530"/>
              <a:ext cx="2644140" cy="2644140"/>
            </a:xfrm>
            <a:custGeom>
              <a:rect b="b" l="l" r="r" t="t"/>
              <a:pathLst>
                <a:path extrusionOk="0" h="2644140" w="2644140">
                  <a:moveTo>
                    <a:pt x="1322070" y="2644140"/>
                  </a:moveTo>
                  <a:cubicBezTo>
                    <a:pt x="593090" y="2644140"/>
                    <a:pt x="0" y="2051050"/>
                    <a:pt x="0" y="1322070"/>
                  </a:cubicBezTo>
                  <a:cubicBezTo>
                    <a:pt x="0" y="593090"/>
                    <a:pt x="593090" y="0"/>
                    <a:pt x="1322070" y="0"/>
                  </a:cubicBezTo>
                  <a:cubicBezTo>
                    <a:pt x="2051050" y="0"/>
                    <a:pt x="2644140" y="593090"/>
                    <a:pt x="2644140" y="1322070"/>
                  </a:cubicBezTo>
                  <a:cubicBezTo>
                    <a:pt x="2644140" y="2051050"/>
                    <a:pt x="2052320" y="2644140"/>
                    <a:pt x="1322070" y="264414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24998" l="0" r="0" t="-24998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5" name="Google Shape;785;p43"/>
          <p:cNvSpPr txBox="1"/>
          <p:nvPr/>
        </p:nvSpPr>
        <p:spPr>
          <a:xfrm>
            <a:off x="1028700" y="1019175"/>
            <a:ext cx="81153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CREDITS</a:t>
            </a:r>
            <a:endParaRPr/>
          </a:p>
        </p:txBody>
      </p:sp>
      <p:sp>
        <p:nvSpPr>
          <p:cNvPr id="786" name="Google Shape;786;p43"/>
          <p:cNvSpPr txBox="1"/>
          <p:nvPr/>
        </p:nvSpPr>
        <p:spPr>
          <a:xfrm>
            <a:off x="1028700" y="3813042"/>
            <a:ext cx="9133467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787" name="Google Shape;787;p43"/>
          <p:cNvSpPr txBox="1"/>
          <p:nvPr/>
        </p:nvSpPr>
        <p:spPr>
          <a:xfrm>
            <a:off x="1028700" y="6395971"/>
            <a:ext cx="8507296" cy="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SlidesCarnival for the presentation template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Pexels for the photos</a:t>
            </a:r>
            <a:endParaRPr/>
          </a:p>
        </p:txBody>
      </p:sp>
      <p:sp>
        <p:nvSpPr>
          <p:cNvPr id="788" name="Google Shape;788;p43"/>
          <p:cNvSpPr txBox="1"/>
          <p:nvPr/>
        </p:nvSpPr>
        <p:spPr>
          <a:xfrm>
            <a:off x="645274" y="8694671"/>
            <a:ext cx="6057883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cxnSp>
        <p:nvCxnSpPr>
          <p:cNvPr id="789" name="Google Shape;789;p43"/>
          <p:cNvCxnSpPr/>
          <p:nvPr/>
        </p:nvCxnSpPr>
        <p:spPr>
          <a:xfrm>
            <a:off x="443" y="9813177"/>
            <a:ext cx="6702713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44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44"/>
          <p:cNvPicPr preferRelativeResize="0"/>
          <p:nvPr/>
        </p:nvPicPr>
        <p:blipFill rotWithShape="1">
          <a:blip r:embed="rId4">
            <a:alphaModFix/>
          </a:blip>
          <a:srcRect b="0" l="24690" r="23348" t="6082"/>
          <a:stretch/>
        </p:blipFill>
        <p:spPr>
          <a:xfrm>
            <a:off x="11486192" y="651977"/>
            <a:ext cx="5773108" cy="15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44"/>
          <p:cNvSpPr txBox="1"/>
          <p:nvPr/>
        </p:nvSpPr>
        <p:spPr>
          <a:xfrm>
            <a:off x="1028700" y="1019175"/>
            <a:ext cx="9141300" cy="3694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FONTS IN THIS PRESENTATION</a:t>
            </a:r>
            <a:endParaRPr/>
          </a:p>
        </p:txBody>
      </p:sp>
      <p:sp>
        <p:nvSpPr>
          <p:cNvPr id="797" name="Google Shape;797;p44"/>
          <p:cNvSpPr txBox="1"/>
          <p:nvPr/>
        </p:nvSpPr>
        <p:spPr>
          <a:xfrm>
            <a:off x="1028700" y="4784060"/>
            <a:ext cx="8115300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This presentation template uses the following free fonts:</a:t>
            </a:r>
            <a:endParaRPr/>
          </a:p>
        </p:txBody>
      </p:sp>
      <p:sp>
        <p:nvSpPr>
          <p:cNvPr id="798" name="Google Shape;798;p44"/>
          <p:cNvSpPr txBox="1"/>
          <p:nvPr/>
        </p:nvSpPr>
        <p:spPr>
          <a:xfrm>
            <a:off x="1028700" y="6261106"/>
            <a:ext cx="8115300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Titles: Teko Medium</a:t>
            </a:r>
            <a:endParaRPr/>
          </a:p>
          <a:p>
            <a:pPr indent="-269874" lvl="1" marL="53974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Headers: Montserrat</a:t>
            </a:r>
            <a:endParaRPr/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Body Copy: Montserrat</a:t>
            </a:r>
            <a:endParaRPr/>
          </a:p>
        </p:txBody>
      </p:sp>
      <p:sp>
        <p:nvSpPr>
          <p:cNvPr id="799" name="Google Shape;799;p44"/>
          <p:cNvSpPr txBox="1"/>
          <p:nvPr/>
        </p:nvSpPr>
        <p:spPr>
          <a:xfrm>
            <a:off x="1028700" y="7890551"/>
            <a:ext cx="8115300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You can find these fonts online too.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Happy designing! </a:t>
            </a:r>
            <a:endParaRPr/>
          </a:p>
        </p:txBody>
      </p:sp>
      <p:cxnSp>
        <p:nvCxnSpPr>
          <p:cNvPr id="800" name="Google Shape;800;p44"/>
          <p:cNvCxnSpPr/>
          <p:nvPr/>
        </p:nvCxnSpPr>
        <p:spPr>
          <a:xfrm rot="-5400000">
            <a:off x="6508784" y="5230474"/>
            <a:ext cx="7998501" cy="0"/>
          </a:xfrm>
          <a:prstGeom prst="straightConnector1">
            <a:avLst/>
          </a:prstGeom>
          <a:noFill/>
          <a:ln cap="flat" cmpd="sng" w="57150">
            <a:solidFill>
              <a:srgbClr val="1B89D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5" name="Google Shape;805;p45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5"/>
          <p:cNvSpPr txBox="1"/>
          <p:nvPr/>
        </p:nvSpPr>
        <p:spPr>
          <a:xfrm>
            <a:off x="432350" y="3371850"/>
            <a:ext cx="10844700" cy="4617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FREE TEMPLATES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999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FOR ALL YOUR PRESENTATION NEEDS</a:t>
            </a:r>
            <a:endParaRPr/>
          </a:p>
        </p:txBody>
      </p:sp>
      <p:sp>
        <p:nvSpPr>
          <p:cNvPr id="807" name="Google Shape;807;p45"/>
          <p:cNvSpPr txBox="1"/>
          <p:nvPr/>
        </p:nvSpPr>
        <p:spPr>
          <a:xfrm>
            <a:off x="13766930" y="1233499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PowerPoint, Google Slides, </a:t>
            </a:r>
            <a:endParaRPr/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and Canva</a:t>
            </a:r>
            <a:endParaRPr/>
          </a:p>
        </p:txBody>
      </p:sp>
      <p:sp>
        <p:nvSpPr>
          <p:cNvPr id="808" name="Google Shape;808;p45"/>
          <p:cNvSpPr txBox="1"/>
          <p:nvPr/>
        </p:nvSpPr>
        <p:spPr>
          <a:xfrm>
            <a:off x="13766930" y="3500449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100% free for personal or commercial use</a:t>
            </a:r>
            <a:endParaRPr/>
          </a:p>
        </p:txBody>
      </p:sp>
      <p:sp>
        <p:nvSpPr>
          <p:cNvPr id="809" name="Google Shape;809;p45"/>
          <p:cNvSpPr txBox="1"/>
          <p:nvPr/>
        </p:nvSpPr>
        <p:spPr>
          <a:xfrm>
            <a:off x="13766930" y="5643574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Ready to use, professional, and customizable</a:t>
            </a:r>
            <a:endParaRPr/>
          </a:p>
        </p:txBody>
      </p:sp>
      <p:sp>
        <p:nvSpPr>
          <p:cNvPr id="810" name="Google Shape;810;p45"/>
          <p:cNvSpPr txBox="1"/>
          <p:nvPr/>
        </p:nvSpPr>
        <p:spPr>
          <a:xfrm>
            <a:off x="13766930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Blow your audience away with </a:t>
            </a:r>
            <a:endParaRPr/>
          </a:p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97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attractive visuals</a:t>
            </a:r>
            <a:endParaRPr/>
          </a:p>
        </p:txBody>
      </p:sp>
      <p:pic>
        <p:nvPicPr>
          <p:cNvPr id="811" name="Google Shape;81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347" y="2128468"/>
            <a:ext cx="3775424" cy="8961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45"/>
          <p:cNvCxnSpPr/>
          <p:nvPr/>
        </p:nvCxnSpPr>
        <p:spPr>
          <a:xfrm rot="53310">
            <a:off x="11695410" y="1871686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5"/>
          <p:cNvCxnSpPr/>
          <p:nvPr/>
        </p:nvCxnSpPr>
        <p:spPr>
          <a:xfrm rot="53310">
            <a:off x="11695410" y="4100528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5"/>
          <p:cNvCxnSpPr/>
          <p:nvPr/>
        </p:nvCxnSpPr>
        <p:spPr>
          <a:xfrm rot="53310">
            <a:off x="11695410" y="6329370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5" name="Google Shape;815;p45"/>
          <p:cNvCxnSpPr/>
          <p:nvPr/>
        </p:nvCxnSpPr>
        <p:spPr>
          <a:xfrm rot="53310">
            <a:off x="11695410" y="8558212"/>
            <a:ext cx="184265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46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6"/>
          <p:cNvSpPr txBox="1"/>
          <p:nvPr/>
        </p:nvSpPr>
        <p:spPr>
          <a:xfrm>
            <a:off x="1028700" y="1019175"/>
            <a:ext cx="5059200" cy="36942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480000" dist="19050">
              <a:srgbClr val="6CE5E8">
                <a:alpha val="94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RESOURCE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PAGE</a:t>
            </a:r>
            <a:endParaRPr/>
          </a:p>
        </p:txBody>
      </p:sp>
      <p:sp>
        <p:nvSpPr>
          <p:cNvPr id="822" name="Google Shape;822;p46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Use these design resources in your Canva Presentation. Happy designing! 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Don't forget to delete this page before presenting. </a:t>
            </a:r>
            <a:endParaRPr/>
          </a:p>
        </p:txBody>
      </p:sp>
      <p:pic>
        <p:nvPicPr>
          <p:cNvPr id="823" name="Google Shape;8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59916" y="1644700"/>
            <a:ext cx="795631" cy="6842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23371" y="1596095"/>
            <a:ext cx="54417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698733" y="1596095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10733" y="1693305"/>
            <a:ext cx="955231" cy="587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3309150" y="1637723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4450532" y="1637723"/>
            <a:ext cx="772652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666371" y="1637723"/>
            <a:ext cx="465888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6575445" y="1596095"/>
            <a:ext cx="565487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567244" y="3326281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46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478061" y="3326281"/>
            <a:ext cx="698197" cy="698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46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141856" y="3284653"/>
            <a:ext cx="777190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4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854961" y="3284653"/>
            <a:ext cx="81866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4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1823183" y="3284653"/>
            <a:ext cx="640791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6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656428" y="3284653"/>
            <a:ext cx="775769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6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4064612" y="3284653"/>
            <a:ext cx="686257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6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6310033" y="3393188"/>
            <a:ext cx="949267" cy="564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893969" y="4973212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78061" y="4973212"/>
            <a:ext cx="908666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1182665" y="4973212"/>
            <a:ext cx="781453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4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2471360" y="4973212"/>
            <a:ext cx="780032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46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3758635" y="4973212"/>
            <a:ext cx="849405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46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5115282" y="4976599"/>
            <a:ext cx="625377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46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6310033" y="5107395"/>
            <a:ext cx="893030" cy="513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46"/>
          <p:cNvPicPr preferRelativeResize="0"/>
          <p:nvPr/>
        </p:nvPicPr>
        <p:blipFill rotWithShape="1">
          <a:blip r:embed="rId27">
            <a:alphaModFix/>
          </a:blip>
          <a:srcRect b="0" l="0" r="0" t="0"/>
          <a:stretch/>
        </p:blipFill>
        <p:spPr>
          <a:xfrm>
            <a:off x="8426119" y="6667329"/>
            <a:ext cx="875354" cy="78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46"/>
          <p:cNvPicPr preferRelativeResize="0"/>
          <p:nvPr/>
        </p:nvPicPr>
        <p:blipFill rotWithShape="1">
          <a:blip r:embed="rId28">
            <a:alphaModFix/>
          </a:blip>
          <a:srcRect b="0" l="0" r="0" t="0"/>
          <a:stretch/>
        </p:blipFill>
        <p:spPr>
          <a:xfrm>
            <a:off x="9732002" y="6661770"/>
            <a:ext cx="564811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46"/>
          <p:cNvPicPr preferRelativeResize="0"/>
          <p:nvPr/>
        </p:nvPicPr>
        <p:blipFill rotWithShape="1">
          <a:blip r:embed="rId29">
            <a:alphaModFix/>
          </a:blip>
          <a:srcRect b="0" l="0" r="0" t="0"/>
          <a:stretch/>
        </p:blipFill>
        <p:spPr>
          <a:xfrm>
            <a:off x="10727341" y="6670716"/>
            <a:ext cx="726789" cy="774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46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11884659" y="6720154"/>
            <a:ext cx="493950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4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12809138" y="6792277"/>
            <a:ext cx="883251" cy="531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46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4122918" y="6720154"/>
            <a:ext cx="856432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6"/>
          <p:cNvPicPr preferRelativeResize="0"/>
          <p:nvPr/>
        </p:nvPicPr>
        <p:blipFill rotWithShape="1">
          <a:blip r:embed="rId33">
            <a:alphaModFix/>
          </a:blip>
          <a:srcRect b="0" l="0" r="0" t="0"/>
          <a:stretch/>
        </p:blipFill>
        <p:spPr>
          <a:xfrm>
            <a:off x="15409878" y="6720154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6"/>
          <p:cNvPicPr preferRelativeResize="0"/>
          <p:nvPr/>
        </p:nvPicPr>
        <p:blipFill rotWithShape="1">
          <a:blip r:embed="rId34">
            <a:alphaModFix/>
          </a:blip>
          <a:srcRect b="0" l="0" r="0" t="0"/>
          <a:stretch/>
        </p:blipFill>
        <p:spPr>
          <a:xfrm>
            <a:off x="16516209" y="6720154"/>
            <a:ext cx="675803" cy="675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10783603" y="8424602"/>
            <a:ext cx="660668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6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9564344" y="8355888"/>
            <a:ext cx="698959" cy="90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6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8558383" y="8355888"/>
            <a:ext cx="485662" cy="90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6"/>
          <p:cNvPicPr preferRelativeResize="0"/>
          <p:nvPr/>
        </p:nvPicPr>
        <p:blipFill rotWithShape="1">
          <a:blip r:embed="rId38">
            <a:alphaModFix/>
          </a:blip>
          <a:srcRect b="0" l="0" r="0" t="0"/>
          <a:stretch/>
        </p:blipFill>
        <p:spPr>
          <a:xfrm>
            <a:off x="11964571" y="8424602"/>
            <a:ext cx="385274" cy="76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6"/>
          <p:cNvPicPr preferRelativeResize="0"/>
          <p:nvPr/>
        </p:nvPicPr>
        <p:blipFill rotWithShape="1">
          <a:blip r:embed="rId39">
            <a:alphaModFix/>
          </a:blip>
          <a:srcRect b="0" l="0" r="0" t="0"/>
          <a:stretch/>
        </p:blipFill>
        <p:spPr>
          <a:xfrm>
            <a:off x="12870144" y="8525190"/>
            <a:ext cx="563808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6"/>
          <p:cNvPicPr preferRelativeResize="0"/>
          <p:nvPr/>
        </p:nvPicPr>
        <p:blipFill rotWithShape="1">
          <a:blip r:embed="rId40">
            <a:alphaModFix/>
          </a:blip>
          <a:srcRect b="0" l="0" r="0" t="0"/>
          <a:stretch/>
        </p:blipFill>
        <p:spPr>
          <a:xfrm>
            <a:off x="13954252" y="8525190"/>
            <a:ext cx="689099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46"/>
          <p:cNvPicPr preferRelativeResize="0"/>
          <p:nvPr/>
        </p:nvPicPr>
        <p:blipFill rotWithShape="1">
          <a:blip r:embed="rId41">
            <a:alphaModFix/>
          </a:blip>
          <a:srcRect b="0" l="0" r="0" t="0"/>
          <a:stretch/>
        </p:blipFill>
        <p:spPr>
          <a:xfrm>
            <a:off x="15163651" y="8525190"/>
            <a:ext cx="805440" cy="563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46"/>
          <p:cNvPicPr preferRelativeResize="0"/>
          <p:nvPr/>
        </p:nvPicPr>
        <p:blipFill rotWithShape="1">
          <a:blip r:embed="rId42">
            <a:alphaModFix/>
          </a:blip>
          <a:srcRect b="0" l="0" r="0" t="0"/>
          <a:stretch/>
        </p:blipFill>
        <p:spPr>
          <a:xfrm>
            <a:off x="16489391" y="8424602"/>
            <a:ext cx="669013" cy="764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6"/>
          <p:cNvPicPr preferRelativeResize="0"/>
          <p:nvPr/>
        </p:nvPicPr>
        <p:blipFill rotWithShape="1">
          <a:blip r:embed="rId3">
            <a:alphaModFix/>
          </a:blip>
          <a:srcRect b="0" l="12478" r="0" t="26153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6"/>
          <p:cNvSpPr txBox="1"/>
          <p:nvPr/>
        </p:nvSpPr>
        <p:spPr>
          <a:xfrm>
            <a:off x="10497811" y="856429"/>
            <a:ext cx="7017000" cy="1231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48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Quy trình giải quyết</a:t>
            </a:r>
            <a:endParaRPr sz="8000">
              <a:solidFill>
                <a:schemeClr val="lt1"/>
              </a:solidFill>
              <a:highlight>
                <a:schemeClr val="lt1"/>
              </a:highlight>
            </a:endParaRPr>
          </a:p>
        </p:txBody>
      </p:sp>
      <p:cxnSp>
        <p:nvCxnSpPr>
          <p:cNvPr id="156" name="Google Shape;156;p16"/>
          <p:cNvCxnSpPr/>
          <p:nvPr/>
        </p:nvCxnSpPr>
        <p:spPr>
          <a:xfrm flipH="1" rot="10800000">
            <a:off x="0" y="4752608"/>
            <a:ext cx="9240900" cy="3150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" name="Google Shape;157;p16"/>
          <p:cNvSpPr txBox="1"/>
          <p:nvPr/>
        </p:nvSpPr>
        <p:spPr>
          <a:xfrm>
            <a:off x="10242188" y="2398788"/>
            <a:ext cx="78525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Thu thập dữ liệu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Xử lí, tiền dữ liệu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Khai phá dữ liệu, lựa chọn mô hình học máy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Học máy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Kiểm thử đánh giá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16"/>
          <p:cNvSpPr txBox="1"/>
          <p:nvPr/>
        </p:nvSpPr>
        <p:spPr>
          <a:xfrm>
            <a:off x="319200" y="3429000"/>
            <a:ext cx="902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u="sng">
                <a:solidFill>
                  <a:srgbClr val="41B8D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phising_URLs_detection.ipynb - Colaboratory (google.com)</a:t>
            </a:r>
            <a:endParaRPr sz="3500">
              <a:solidFill>
                <a:srgbClr val="41B8D5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7"/>
          <p:cNvPicPr preferRelativeResize="0"/>
          <p:nvPr/>
        </p:nvPicPr>
        <p:blipFill rotWithShape="1">
          <a:blip r:embed="rId3">
            <a:alphaModFix/>
          </a:blip>
          <a:srcRect b="0" l="74" r="0" t="0"/>
          <a:stretch/>
        </p:blipFill>
        <p:spPr>
          <a:xfrm>
            <a:off x="-76200" y="76200"/>
            <a:ext cx="18288002" cy="10287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028700" y="1019175"/>
            <a:ext cx="57204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KẾT QUẢ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7"/>
          <p:cNvSpPr/>
          <p:nvPr/>
        </p:nvSpPr>
        <p:spPr>
          <a:xfrm>
            <a:off x="7374684" y="1028700"/>
            <a:ext cx="10106640" cy="842695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 rotWithShape="1">
          <a:blip r:embed="rId4">
            <a:alphaModFix/>
          </a:blip>
          <a:srcRect b="0" l="16218" r="16218" t="0"/>
          <a:stretch/>
        </p:blipFill>
        <p:spPr>
          <a:xfrm>
            <a:off x="7374684" y="1028708"/>
            <a:ext cx="9884614" cy="82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7"/>
          <p:cNvSpPr txBox="1"/>
          <p:nvPr/>
        </p:nvSpPr>
        <p:spPr>
          <a:xfrm>
            <a:off x="1028700" y="7639425"/>
            <a:ext cx="601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Hiệu quả đem lại  người dùng</a:t>
            </a:r>
            <a:r>
              <a:rPr b="0" i="0" lang="en-US" sz="4500" u="none" cap="none" strike="noStrike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1028700" y="4334075"/>
            <a:ext cx="572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>
                <a:solidFill>
                  <a:srgbClr val="FFFFFF"/>
                </a:solidFill>
                <a:latin typeface="Teko Medium"/>
                <a:ea typeface="Teko Medium"/>
                <a:cs typeface="Teko Medium"/>
                <a:sym typeface="Teko Medium"/>
              </a:rPr>
              <a:t>KẾT QUẢ QUÁ TRÌNH HỌC MÀY</a:t>
            </a:r>
            <a:endParaRPr/>
          </a:p>
        </p:txBody>
      </p:sp>
      <p:sp>
        <p:nvSpPr>
          <p:cNvPr id="169" name="Google Shape;169;p17"/>
          <p:cNvSpPr txBox="1"/>
          <p:nvPr/>
        </p:nvSpPr>
        <p:spPr>
          <a:xfrm>
            <a:off x="1028700" y="5337636"/>
            <a:ext cx="4584000" cy="24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0936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Montserrat"/>
              <a:buChar char="●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Good Model:</a:t>
            </a:r>
            <a:endParaRPr sz="2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36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Montserrat"/>
              <a:buChar char="●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Accuracy:</a:t>
            </a:r>
            <a:endParaRPr sz="2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36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Montserrat"/>
              <a:buChar char="●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Precision</a:t>
            </a: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0936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99"/>
              <a:buFont typeface="Montserrat"/>
              <a:buChar char="●"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Recall:</a:t>
            </a:r>
            <a:endParaRPr sz="2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99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17"/>
          <p:cNvSpPr txBox="1"/>
          <p:nvPr/>
        </p:nvSpPr>
        <p:spPr>
          <a:xfrm>
            <a:off x="1028700" y="8530025"/>
            <a:ext cx="6252900" cy="14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Nếu sử dụng mô hình của chúng tôi sẽ giảm thiểu 75% nguy cơ bị tân công mạng qua URL</a:t>
            </a:r>
            <a:endParaRPr/>
          </a:p>
        </p:txBody>
      </p:sp>
      <p:cxnSp>
        <p:nvCxnSpPr>
          <p:cNvPr id="171" name="Google Shape;171;p17"/>
          <p:cNvCxnSpPr>
            <a:endCxn id="166" idx="1"/>
          </p:cNvCxnSpPr>
          <p:nvPr/>
        </p:nvCxnSpPr>
        <p:spPr>
          <a:xfrm>
            <a:off x="1028784" y="5086507"/>
            <a:ext cx="6345900" cy="5700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2" name="Google Shape;172;p17"/>
          <p:cNvCxnSpPr/>
          <p:nvPr/>
        </p:nvCxnSpPr>
        <p:spPr>
          <a:xfrm>
            <a:off x="1028770" y="8282373"/>
            <a:ext cx="6359400" cy="1530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18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7490963" y="6819639"/>
            <a:ext cx="33060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MENTOR 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Hiếu Lê</a:t>
            </a:r>
            <a:endParaRPr b="1" sz="3200">
              <a:solidFill>
                <a:srgbClr val="60B3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1613299" y="6819639"/>
            <a:ext cx="33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MINH TRẦN</a:t>
            </a:r>
            <a:endParaRPr/>
          </a:p>
        </p:txBody>
      </p:sp>
      <p:sp>
        <p:nvSpPr>
          <p:cNvPr id="180" name="Google Shape;180;p18"/>
          <p:cNvSpPr txBox="1"/>
          <p:nvPr/>
        </p:nvSpPr>
        <p:spPr>
          <a:xfrm>
            <a:off x="1613299" y="7619826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 txBox="1"/>
          <p:nvPr/>
        </p:nvSpPr>
        <p:spPr>
          <a:xfrm>
            <a:off x="13368628" y="6819639"/>
            <a:ext cx="3306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HUY MẠNH</a:t>
            </a:r>
            <a:endParaRPr/>
          </a:p>
        </p:txBody>
      </p:sp>
      <p:sp>
        <p:nvSpPr>
          <p:cNvPr id="182" name="Google Shape;182;p18"/>
          <p:cNvSpPr txBox="1"/>
          <p:nvPr/>
        </p:nvSpPr>
        <p:spPr>
          <a:xfrm>
            <a:off x="13368628" y="7619826"/>
            <a:ext cx="3306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"/>
          <p:cNvSpPr txBox="1"/>
          <p:nvPr/>
        </p:nvSpPr>
        <p:spPr>
          <a:xfrm>
            <a:off x="1613300" y="1028700"/>
            <a:ext cx="15061500" cy="18543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84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46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Manufacturers</a:t>
            </a:r>
            <a:endParaRPr/>
          </a:p>
        </p:txBody>
      </p:sp>
      <p:grpSp>
        <p:nvGrpSpPr>
          <p:cNvPr id="184" name="Google Shape;184;p18"/>
          <p:cNvGrpSpPr/>
          <p:nvPr/>
        </p:nvGrpSpPr>
        <p:grpSpPr>
          <a:xfrm>
            <a:off x="5305623" y="4944929"/>
            <a:ext cx="395370" cy="397142"/>
            <a:chOff x="1813" y="0"/>
            <a:chExt cx="809173" cy="812800"/>
          </a:xfrm>
        </p:grpSpPr>
        <p:sp>
          <p:nvSpPr>
            <p:cNvPr id="185" name="Google Shape;185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7" name="Google Shape;187;p18"/>
          <p:cNvGrpSpPr/>
          <p:nvPr/>
        </p:nvGrpSpPr>
        <p:grpSpPr>
          <a:xfrm>
            <a:off x="6007483" y="4944929"/>
            <a:ext cx="395370" cy="397142"/>
            <a:chOff x="1813" y="0"/>
            <a:chExt cx="809173" cy="812800"/>
          </a:xfrm>
        </p:grpSpPr>
        <p:sp>
          <p:nvSpPr>
            <p:cNvPr id="188" name="Google Shape;188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0" name="Google Shape;190;p18"/>
          <p:cNvGrpSpPr/>
          <p:nvPr/>
        </p:nvGrpSpPr>
        <p:grpSpPr>
          <a:xfrm>
            <a:off x="6709343" y="4944929"/>
            <a:ext cx="395370" cy="397142"/>
            <a:chOff x="1813" y="0"/>
            <a:chExt cx="809173" cy="812800"/>
          </a:xfrm>
        </p:grpSpPr>
        <p:sp>
          <p:nvSpPr>
            <p:cNvPr id="191" name="Google Shape;191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p18"/>
          <p:cNvGrpSpPr/>
          <p:nvPr/>
        </p:nvGrpSpPr>
        <p:grpSpPr>
          <a:xfrm>
            <a:off x="11183287" y="4886447"/>
            <a:ext cx="395370" cy="397142"/>
            <a:chOff x="1813" y="0"/>
            <a:chExt cx="809173" cy="812800"/>
          </a:xfrm>
        </p:grpSpPr>
        <p:sp>
          <p:nvSpPr>
            <p:cNvPr id="194" name="Google Shape;194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11885147" y="4886447"/>
            <a:ext cx="395370" cy="397142"/>
            <a:chOff x="1813" y="0"/>
            <a:chExt cx="809173" cy="812800"/>
          </a:xfrm>
        </p:grpSpPr>
        <p:sp>
          <p:nvSpPr>
            <p:cNvPr id="197" name="Google Shape;197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12587007" y="4886447"/>
            <a:ext cx="395370" cy="397142"/>
            <a:chOff x="1813" y="0"/>
            <a:chExt cx="809173" cy="812800"/>
          </a:xfrm>
        </p:grpSpPr>
        <p:sp>
          <p:nvSpPr>
            <p:cNvPr id="200" name="Google Shape;200;p18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38100">
              <a:solidFill>
                <a:srgbClr val="41B8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2" name="Google Shape;2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3425" y="3113724"/>
            <a:ext cx="3306000" cy="347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7187" y="3113725"/>
            <a:ext cx="3453600" cy="347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88875" y="3113725"/>
            <a:ext cx="3306000" cy="3265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19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9"/>
          <p:cNvSpPr txBox="1"/>
          <p:nvPr/>
        </p:nvSpPr>
        <p:spPr>
          <a:xfrm>
            <a:off x="5268000" y="2966350"/>
            <a:ext cx="7752000" cy="40635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1020000" dist="19050">
              <a:srgbClr val="6CE5E8">
                <a:alpha val="94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THANK YOU</a:t>
            </a:r>
            <a:endParaRPr b="0" i="0" sz="12000" u="none" cap="none" strike="noStrike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FOR WATCHING!</a:t>
            </a:r>
            <a:endParaRPr sz="12000">
              <a:solidFill>
                <a:schemeClr val="lt1"/>
              </a:solidFill>
              <a:latin typeface="Teko Medium"/>
              <a:ea typeface="Teko Medium"/>
              <a:cs typeface="Teko Medium"/>
              <a:sym typeface="Teko Medium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6110168" y="5574442"/>
            <a:ext cx="6880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2" name="Google Shape;212;p19"/>
          <p:cNvCxnSpPr/>
          <p:nvPr/>
        </p:nvCxnSpPr>
        <p:spPr>
          <a:xfrm rot="-5412670">
            <a:off x="5334377" y="-1359699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3" name="Google Shape;213;p19"/>
          <p:cNvCxnSpPr/>
          <p:nvPr/>
        </p:nvCxnSpPr>
        <p:spPr>
          <a:xfrm flipH="1" rot="10800000">
            <a:off x="9115422" y="7690279"/>
            <a:ext cx="14400" cy="641160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4" name="Google Shape;214;p19"/>
          <p:cNvCxnSpPr/>
          <p:nvPr/>
        </p:nvCxnSpPr>
        <p:spPr>
          <a:xfrm>
            <a:off x="-2738463" y="4681395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15" name="Google Shape;215;p19"/>
          <p:cNvCxnSpPr/>
          <p:nvPr/>
        </p:nvCxnSpPr>
        <p:spPr>
          <a:xfrm>
            <a:off x="13492137" y="4624245"/>
            <a:ext cx="7534326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Google Shape;221;p20"/>
          <p:cNvGrpSpPr/>
          <p:nvPr/>
        </p:nvGrpSpPr>
        <p:grpSpPr>
          <a:xfrm>
            <a:off x="10176280" y="-978578"/>
            <a:ext cx="4337130" cy="4356571"/>
            <a:chOff x="1813" y="0"/>
            <a:chExt cx="809173" cy="812800"/>
          </a:xfrm>
        </p:grpSpPr>
        <p:sp>
          <p:nvSpPr>
            <p:cNvPr id="222" name="Google Shape;222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0"/>
          <p:cNvSpPr/>
          <p:nvPr/>
        </p:nvSpPr>
        <p:spPr>
          <a:xfrm>
            <a:off x="6185746" y="419750"/>
            <a:ext cx="5916508" cy="591648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367" l="-34861" r="-8742" t="-333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5375207" y="4522320"/>
            <a:ext cx="2126797" cy="2136330"/>
            <a:chOff x="1813" y="0"/>
            <a:chExt cx="809173" cy="812800"/>
          </a:xfrm>
        </p:grpSpPr>
        <p:sp>
          <p:nvSpPr>
            <p:cNvPr id="226" name="Google Shape;226;p20"/>
            <p:cNvSpPr/>
            <p:nvPr/>
          </p:nvSpPr>
          <p:spPr>
            <a:xfrm>
              <a:off x="1813" y="0"/>
              <a:ext cx="809173" cy="812800"/>
            </a:xfrm>
            <a:custGeom>
              <a:rect b="b" l="l" r="r" t="t"/>
              <a:pathLst>
                <a:path extrusionOk="0"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" name="Google Shape;228;p20"/>
          <p:cNvSpPr txBox="1"/>
          <p:nvPr/>
        </p:nvSpPr>
        <p:spPr>
          <a:xfrm>
            <a:off x="1365337" y="6696750"/>
            <a:ext cx="15557400" cy="18471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WELCOME TO PRESENTATION</a:t>
            </a:r>
            <a:endParaRPr/>
          </a:p>
        </p:txBody>
      </p:sp>
      <p:sp>
        <p:nvSpPr>
          <p:cNvPr id="229" name="Google Shape;229;p20"/>
          <p:cNvSpPr txBox="1"/>
          <p:nvPr/>
        </p:nvSpPr>
        <p:spPr>
          <a:xfrm>
            <a:off x="1365337" y="8491690"/>
            <a:ext cx="15557326" cy="11366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I'm Rain, and I'll be sharing with you my beautiful ideas. </a:t>
            </a:r>
            <a:endParaRPr/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500" u="none" cap="none" strike="noStrike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Follow me at @reallygreatsite to learn more.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/>
          </a:blip>
          <a:srcRect b="7824" l="0" r="0" t="782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 rotWithShape="1">
          <a:blip r:embed="rId4">
            <a:alphaModFix/>
          </a:blip>
          <a:srcRect b="28716" l="0" r="13085" t="37077"/>
          <a:stretch/>
        </p:blipFill>
        <p:spPr>
          <a:xfrm>
            <a:off x="2126341" y="734018"/>
            <a:ext cx="14035317" cy="33051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1"/>
          <p:cNvGrpSpPr/>
          <p:nvPr/>
        </p:nvGrpSpPr>
        <p:grpSpPr>
          <a:xfrm>
            <a:off x="2126341" y="4625852"/>
            <a:ext cx="6557047" cy="4927131"/>
            <a:chOff x="0" y="-38100"/>
            <a:chExt cx="1726959" cy="1297681"/>
          </a:xfrm>
        </p:grpSpPr>
        <p:sp>
          <p:nvSpPr>
            <p:cNvPr id="237" name="Google Shape;237;p21"/>
            <p:cNvSpPr/>
            <p:nvPr/>
          </p:nvSpPr>
          <p:spPr>
            <a:xfrm>
              <a:off x="0" y="0"/>
              <a:ext cx="1726959" cy="1259581"/>
            </a:xfrm>
            <a:custGeom>
              <a:rect b="b" l="l" r="r" t="t"/>
              <a:pathLst>
                <a:path extrusionOk="0" h="1259581" w="1726959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238" name="Google Shape;238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9" name="Google Shape;239;p21"/>
          <p:cNvSpPr txBox="1"/>
          <p:nvPr/>
        </p:nvSpPr>
        <p:spPr>
          <a:xfrm>
            <a:off x="3255413" y="6123705"/>
            <a:ext cx="3646800" cy="923400"/>
          </a:xfrm>
          <a:prstGeom prst="rect">
            <a:avLst/>
          </a:prstGeom>
          <a:noFill/>
          <a:ln>
            <a:noFill/>
          </a:ln>
          <a:effectLst>
            <a:outerShdw blurRad="542925" rotWithShape="0" algn="bl" dir="90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MISSION</a:t>
            </a:r>
            <a:endParaRPr/>
          </a:p>
        </p:txBody>
      </p:sp>
      <p:sp>
        <p:nvSpPr>
          <p:cNvPr id="240" name="Google Shape;240;p21"/>
          <p:cNvSpPr txBox="1"/>
          <p:nvPr/>
        </p:nvSpPr>
        <p:spPr>
          <a:xfrm>
            <a:off x="325541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9604611" y="4625852"/>
            <a:ext cx="6557047" cy="4927131"/>
            <a:chOff x="0" y="-38100"/>
            <a:chExt cx="1726959" cy="1297681"/>
          </a:xfrm>
        </p:grpSpPr>
        <p:sp>
          <p:nvSpPr>
            <p:cNvPr id="242" name="Google Shape;242;p21"/>
            <p:cNvSpPr/>
            <p:nvPr/>
          </p:nvSpPr>
          <p:spPr>
            <a:xfrm>
              <a:off x="0" y="0"/>
              <a:ext cx="1726959" cy="1259581"/>
            </a:xfrm>
            <a:custGeom>
              <a:rect b="b" l="l" r="r" t="t"/>
              <a:pathLst>
                <a:path extrusionOk="0" h="1259581" w="1726959">
                  <a:moveTo>
                    <a:pt x="0" y="0"/>
                  </a:moveTo>
                  <a:lnTo>
                    <a:pt x="1726959" y="0"/>
                  </a:lnTo>
                  <a:lnTo>
                    <a:pt x="1726959" y="1259581"/>
                  </a:lnTo>
                  <a:lnTo>
                    <a:pt x="0" y="1259581"/>
                  </a:lnTo>
                  <a:close/>
                </a:path>
              </a:pathLst>
            </a:custGeom>
            <a:solidFill>
              <a:srgbClr val="132E57"/>
            </a:solidFill>
            <a:ln>
              <a:noFill/>
            </a:ln>
          </p:spPr>
        </p:sp>
        <p:sp>
          <p:nvSpPr>
            <p:cNvPr id="243" name="Google Shape;243;p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21"/>
          <p:cNvSpPr txBox="1"/>
          <p:nvPr/>
        </p:nvSpPr>
        <p:spPr>
          <a:xfrm>
            <a:off x="11237881" y="6123705"/>
            <a:ext cx="3794700" cy="923400"/>
          </a:xfrm>
          <a:prstGeom prst="rect">
            <a:avLst/>
          </a:prstGeom>
          <a:noFill/>
          <a:ln>
            <a:noFill/>
          </a:ln>
          <a:effectLst>
            <a:outerShdw blurRad="828675" rotWithShape="0" algn="bl" dir="720000" dist="19050">
              <a:srgbClr val="6CE5E8">
                <a:alpha val="95000"/>
              </a:srgbClr>
            </a:outerShdw>
          </a:effectLst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VISION</a:t>
            </a:r>
            <a:endParaRPr/>
          </a:p>
        </p:txBody>
      </p:sp>
      <p:sp>
        <p:nvSpPr>
          <p:cNvPr id="245" name="Google Shape;245;p21"/>
          <p:cNvSpPr txBox="1"/>
          <p:nvPr/>
        </p:nvSpPr>
        <p:spPr>
          <a:xfrm>
            <a:off x="10448463" y="7384450"/>
            <a:ext cx="4584125" cy="815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Enter your grand </a:t>
            </a:r>
            <a:endParaRPr/>
          </a:p>
          <a:p>
            <a:pPr indent="0" lvl="0" marL="0" marR="0" rtl="0" algn="r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99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vision statement!</a:t>
            </a:r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 rot="-8341">
            <a:off x="3255396" y="7081378"/>
            <a:ext cx="11777209" cy="0"/>
          </a:xfrm>
          <a:prstGeom prst="straightConnector1">
            <a:avLst/>
          </a:prstGeom>
          <a:noFill/>
          <a:ln cap="flat" cmpd="sng" w="57150">
            <a:solidFill>
              <a:srgbClr val="41B8D5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